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ppt/slideLayouts/slideLayout27.xml" ContentType="application/vnd.openxmlformats-officedocument.presentationml.slideLayout+xml"/>
  <Override PartName="/ppt/theme/theme27.xml" ContentType="application/vnd.openxmlformats-officedocument.theme+xml"/>
  <Override PartName="/ppt/slideLayouts/slideLayout28.xml" ContentType="application/vnd.openxmlformats-officedocument.presentationml.slideLayout+xml"/>
  <Override PartName="/ppt/theme/theme28.xml" ContentType="application/vnd.openxmlformats-officedocument.theme+xml"/>
  <Override PartName="/ppt/slideLayouts/slideLayout29.xml" ContentType="application/vnd.openxmlformats-officedocument.presentationml.slideLayout+xml"/>
  <Override PartName="/ppt/theme/theme29.xml" ContentType="application/vnd.openxmlformats-officedocument.theme+xml"/>
  <Override PartName="/ppt/slideLayouts/slideLayout30.xml" ContentType="application/vnd.openxmlformats-officedocument.presentationml.slideLayout+xml"/>
  <Override PartName="/ppt/theme/theme30.xml" ContentType="application/vnd.openxmlformats-officedocument.theme+xml"/>
  <Override PartName="/ppt/slideLayouts/slideLayout31.xml" ContentType="application/vnd.openxmlformats-officedocument.presentationml.slideLayout+xml"/>
  <Override PartName="/ppt/theme/theme31.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8" r:id="rId5"/>
    <p:sldMasterId id="2147483660" r:id="rId6"/>
    <p:sldMasterId id="2147483662" r:id="rId7"/>
    <p:sldMasterId id="2147483664" r:id="rId8"/>
    <p:sldMasterId id="2147483666" r:id="rId9"/>
    <p:sldMasterId id="2147483668" r:id="rId10"/>
    <p:sldMasterId id="2147483672" r:id="rId11"/>
    <p:sldMasterId id="2147483674" r:id="rId12"/>
    <p:sldMasterId id="2147483676" r:id="rId13"/>
    <p:sldMasterId id="2147483678" r:id="rId14"/>
    <p:sldMasterId id="2147483680" r:id="rId15"/>
    <p:sldMasterId id="2147483682" r:id="rId16"/>
    <p:sldMasterId id="2147483684" r:id="rId17"/>
    <p:sldMasterId id="2147483686" r:id="rId18"/>
    <p:sldMasterId id="2147483688" r:id="rId19"/>
    <p:sldMasterId id="2147483690" r:id="rId20"/>
    <p:sldMasterId id="2147483692" r:id="rId21"/>
    <p:sldMasterId id="2147483696" r:id="rId22"/>
    <p:sldMasterId id="2147483698" r:id="rId23"/>
    <p:sldMasterId id="2147483700" r:id="rId24"/>
    <p:sldMasterId id="2147483702" r:id="rId25"/>
    <p:sldMasterId id="2147483704" r:id="rId26"/>
    <p:sldMasterId id="2147483706" r:id="rId27"/>
    <p:sldMasterId id="2147483708" r:id="rId28"/>
    <p:sldMasterId id="2147483710" r:id="rId29"/>
    <p:sldMasterId id="2147483712" r:id="rId30"/>
    <p:sldMasterId id="2147483714" r:id="rId31"/>
  </p:sldMasterIdLst>
  <p:sldIdLst>
    <p:sldId id="256" r:id="rId32"/>
    <p:sldId id="259" r:id="rId33"/>
    <p:sldId id="260" r:id="rId34"/>
    <p:sldId id="261" r:id="rId35"/>
    <p:sldId id="263" r:id="rId36"/>
    <p:sldId id="264" r:id="rId37"/>
    <p:sldId id="265" r:id="rId38"/>
    <p:sldId id="266" r:id="rId3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slide" Target="slides/slide8.xml"/><Relationship Id="rId21" Type="http://schemas.openxmlformats.org/officeDocument/2006/relationships/slideMaster" Target="slideMasters/slideMaster21.xml"/><Relationship Id="rId34" Type="http://schemas.openxmlformats.org/officeDocument/2006/relationships/slide" Target="slides/slide3.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Master" Target="slideMasters/slideMaster29.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1.xml"/><Relationship Id="rId37" Type="http://schemas.openxmlformats.org/officeDocument/2006/relationships/slide" Target="slides/slide6.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 Target="slides/slide5.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Master" Target="slideMasters/slideMaster3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30" Type="http://schemas.openxmlformats.org/officeDocument/2006/relationships/slideMaster" Target="slideMasters/slideMaster30.xml"/><Relationship Id="rId35" Type="http://schemas.openxmlformats.org/officeDocument/2006/relationships/slide" Target="slides/slide4.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2.xml"/><Relationship Id="rId3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10" name="PlaceHolder 1"/>
          <p:cNvSpPr>
            <a:spLocks noGrp="1"/>
          </p:cNvSpPr>
          <p:nvPr>
            <p:ph type="title"/>
          </p:nvPr>
        </p:nvSpPr>
        <p:spPr>
          <a:xfrm>
            <a:off x="1817640" y="580320"/>
            <a:ext cx="55087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11"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CUSTOM_12">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16">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13">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226" name="PlaceHolder 1"/>
          <p:cNvSpPr>
            <a:spLocks noGrp="1"/>
          </p:cNvSpPr>
          <p:nvPr>
            <p:ph type="title"/>
          </p:nvPr>
        </p:nvSpPr>
        <p:spPr>
          <a:xfrm>
            <a:off x="1817640" y="580320"/>
            <a:ext cx="55087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22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277" name="PlaceHolder 1"/>
          <p:cNvSpPr>
            <a:spLocks noGrp="1"/>
          </p:cNvSpPr>
          <p:nvPr>
            <p:ph type="title"/>
          </p:nvPr>
        </p:nvSpPr>
        <p:spPr>
          <a:xfrm>
            <a:off x="1817640" y="580320"/>
            <a:ext cx="55087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27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27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289" name="PlaceHolder 1"/>
          <p:cNvSpPr>
            <a:spLocks noGrp="1"/>
          </p:cNvSpPr>
          <p:nvPr>
            <p:ph type="title"/>
          </p:nvPr>
        </p:nvSpPr>
        <p:spPr>
          <a:xfrm>
            <a:off x="1817640" y="580320"/>
            <a:ext cx="55087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5">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1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3.png"/></Relationships>
</file>

<file path=ppt/slideMasters/_rels/slideMaster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1.xml"/><Relationship Id="rId1" Type="http://schemas.openxmlformats.org/officeDocument/2006/relationships/slideLayout" Target="../slideLayouts/slideLayout11.xml"/><Relationship Id="rId4" Type="http://schemas.openxmlformats.org/officeDocument/2006/relationships/image" Target="../media/image2.png"/></Relationships>
</file>

<file path=ppt/slideMasters/_rels/slideMaster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2.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3.xml"/><Relationship Id="rId1" Type="http://schemas.openxmlformats.org/officeDocument/2006/relationships/slideLayout" Target="../slideLayouts/slideLayout13.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4.xml"/><Relationship Id="rId1" Type="http://schemas.openxmlformats.org/officeDocument/2006/relationships/slideLayout" Target="../slideLayouts/slideLayout14.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5.xml"/><Relationship Id="rId1" Type="http://schemas.openxmlformats.org/officeDocument/2006/relationships/slideLayout" Target="../slideLayouts/slideLayout15.xml"/><Relationship Id="rId4" Type="http://schemas.openxmlformats.org/officeDocument/2006/relationships/image" Target="../media/image3.png"/></Relationships>
</file>

<file path=ppt/slideMasters/_rels/slideMaster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6.xml"/><Relationship Id="rId1" Type="http://schemas.openxmlformats.org/officeDocument/2006/relationships/slideLayout" Target="../slideLayouts/slideLayout16.xml"/><Relationship Id="rId4" Type="http://schemas.openxmlformats.org/officeDocument/2006/relationships/image" Target="../media/image3.png"/></Relationships>
</file>

<file path=ppt/slideMasters/_rels/slideMaster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7.xml"/><Relationship Id="rId1" Type="http://schemas.openxmlformats.org/officeDocument/2006/relationships/slideLayout" Target="../slideLayouts/slideLayout17.xml"/><Relationship Id="rId4" Type="http://schemas.openxmlformats.org/officeDocument/2006/relationships/image" Target="../media/image2.png"/></Relationships>
</file>

<file path=ppt/slideMasters/_rels/slideMaster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8.xml"/><Relationship Id="rId1" Type="http://schemas.openxmlformats.org/officeDocument/2006/relationships/slideLayout" Target="../slideLayouts/slideLayout18.xml"/><Relationship Id="rId4" Type="http://schemas.openxmlformats.org/officeDocument/2006/relationships/image" Target="../media/image3.png"/></Relationships>
</file>

<file path=ppt/slideMasters/_rels/slideMaster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0.xml"/><Relationship Id="rId1" Type="http://schemas.openxmlformats.org/officeDocument/2006/relationships/slideLayout" Target="../slideLayouts/slideLayout20.xml"/><Relationship Id="rId4" Type="http://schemas.openxmlformats.org/officeDocument/2006/relationships/image" Target="../media/image3.png"/></Relationships>
</file>

<file path=ppt/slideMasters/_rels/slideMaster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1.xml"/><Relationship Id="rId1" Type="http://schemas.openxmlformats.org/officeDocument/2006/relationships/slideLayout" Target="../slideLayouts/slideLayout21.xml"/><Relationship Id="rId4" Type="http://schemas.openxmlformats.org/officeDocument/2006/relationships/image" Target="../media/image3.png"/></Relationships>
</file>

<file path=ppt/slideMasters/_rels/slideMaster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2.xml"/><Relationship Id="rId1" Type="http://schemas.openxmlformats.org/officeDocument/2006/relationships/slideLayout" Target="../slideLayouts/slideLayout22.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3.xml"/><Relationship Id="rId1" Type="http://schemas.openxmlformats.org/officeDocument/2006/relationships/slideLayout" Target="../slideLayouts/slideLayout23.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4.xml"/><Relationship Id="rId1" Type="http://schemas.openxmlformats.org/officeDocument/2006/relationships/slideLayout" Target="../slideLayouts/slideLayout24.xml"/><Relationship Id="rId4" Type="http://schemas.openxmlformats.org/officeDocument/2006/relationships/image" Target="../media/image2.png"/></Relationships>
</file>

<file path=ppt/slideMasters/_rels/slideMaster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5.xml"/><Relationship Id="rId1" Type="http://schemas.openxmlformats.org/officeDocument/2006/relationships/slideLayout" Target="../slideLayouts/slideLayout25.xml"/><Relationship Id="rId4" Type="http://schemas.openxmlformats.org/officeDocument/2006/relationships/image" Target="../media/image2.png"/></Relationships>
</file>

<file path=ppt/slideMasters/_rels/slideMaster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6.xml"/><Relationship Id="rId1" Type="http://schemas.openxmlformats.org/officeDocument/2006/relationships/slideLayout" Target="../slideLayouts/slideLayout26.xml"/><Relationship Id="rId4" Type="http://schemas.openxmlformats.org/officeDocument/2006/relationships/image" Target="../media/image2.png"/></Relationships>
</file>

<file path=ppt/slideMasters/_rels/slideMaster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7.xml"/><Relationship Id="rId1" Type="http://schemas.openxmlformats.org/officeDocument/2006/relationships/slideLayout" Target="../slideLayouts/slideLayout27.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8.xml"/><Relationship Id="rId1" Type="http://schemas.openxmlformats.org/officeDocument/2006/relationships/slideLayout" Target="../slideLayouts/slideLayout28.xml"/><Relationship Id="rId5" Type="http://schemas.openxmlformats.org/officeDocument/2006/relationships/image" Target="../media/image2.png"/><Relationship Id="rId4" Type="http://schemas.openxmlformats.org/officeDocument/2006/relationships/image" Target="../media/image3.png"/></Relationships>
</file>

<file path=ppt/slideMasters/_rels/slideMaster29.xml.rels><?xml version="1.0" encoding="UTF-8" standalone="yes"?>
<Relationships xmlns="http://schemas.openxmlformats.org/package/2006/relationships"><Relationship Id="rId2" Type="http://schemas.openxmlformats.org/officeDocument/2006/relationships/theme" Target="../theme/theme29.xml"/><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2" Type="http://schemas.openxmlformats.org/officeDocument/2006/relationships/theme" Target="../theme/theme30.xml"/><Relationship Id="rId1" Type="http://schemas.openxmlformats.org/officeDocument/2006/relationships/slideLayout" Target="../slideLayouts/slideLayout30.xml"/></Relationships>
</file>

<file path=ppt/slideMasters/_rels/slideMaster31.xml.rels><?xml version="1.0" encoding="UTF-8" standalone="yes"?>
<Relationships xmlns="http://schemas.openxmlformats.org/package/2006/relationships"><Relationship Id="rId2" Type="http://schemas.openxmlformats.org/officeDocument/2006/relationships/theme" Target="../theme/theme31.xml"/><Relationship Id="rId1"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1.jpe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5.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7.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9.xml"/><Relationship Id="rId1" Type="http://schemas.openxmlformats.org/officeDocument/2006/relationships/slideLayout" Target="../slideLayouts/slideLayout9.xml"/><Relationship Id="rId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0" name="Google Shape;9;p2"/>
          <p:cNvPicPr/>
          <p:nvPr/>
        </p:nvPicPr>
        <p:blipFill>
          <a:blip r:embed="rId3">
            <a:alphaModFix amt="40000"/>
          </a:blip>
          <a:stretch/>
        </p:blipFill>
        <p:spPr>
          <a:xfrm>
            <a:off x="0" y="0"/>
            <a:ext cx="9143640" cy="5143320"/>
          </a:xfrm>
          <a:prstGeom prst="rect">
            <a:avLst/>
          </a:prstGeom>
          <a:ln w="0">
            <a:noFill/>
          </a:ln>
        </p:spPr>
      </p:pic>
      <p:pic>
        <p:nvPicPr>
          <p:cNvPr id="11" name="Google Shape;10;p2"/>
          <p:cNvPicPr/>
          <p:nvPr/>
        </p:nvPicPr>
        <p:blipFill>
          <a:blip r:embed="rId4"/>
          <a:stretch/>
        </p:blipFill>
        <p:spPr>
          <a:xfrm>
            <a:off x="127080" y="-641520"/>
            <a:ext cx="5085000" cy="5143320"/>
          </a:xfrm>
          <a:prstGeom prst="rect">
            <a:avLst/>
          </a:prstGeom>
          <a:ln w="0">
            <a:noFill/>
          </a:ln>
        </p:spPr>
      </p:pic>
      <p:sp>
        <p:nvSpPr>
          <p:cNvPr id="2" name="PlaceHolder 1"/>
          <p:cNvSpPr>
            <a:spLocks noGrp="1"/>
          </p:cNvSpPr>
          <p:nvPr>
            <p:ph type="title"/>
          </p:nvPr>
        </p:nvSpPr>
        <p:spPr>
          <a:xfrm>
            <a:off x="1179360" y="1469880"/>
            <a:ext cx="6784920" cy="1649160"/>
          </a:xfrm>
          <a:prstGeom prst="rect">
            <a:avLst/>
          </a:prstGeom>
          <a:noFill/>
          <a:ln w="0">
            <a:noFill/>
          </a:ln>
        </p:spPr>
        <p:txBody>
          <a:bodyPr lIns="91440" tIns="91440" rIns="91440" bIns="91440" anchor="b">
            <a:noAutofit/>
          </a:bodyPr>
          <a:lstStyle/>
          <a:p>
            <a:pPr indent="0">
              <a:buNone/>
            </a:pPr>
            <a:r>
              <a:rPr lang="fr-FR" sz="4600" b="0" strike="noStrike" spc="-1">
                <a:solidFill>
                  <a:schemeClr val="dk1"/>
                </a:solidFill>
                <a:latin typeface="Arial"/>
              </a:rPr>
              <a:t>Click to edit the title text format</a:t>
            </a:r>
          </a:p>
        </p:txBody>
      </p:sp>
      <p:grpSp>
        <p:nvGrpSpPr>
          <p:cNvPr id="3" name="Google Shape;13;p2"/>
          <p:cNvGrpSpPr/>
          <p:nvPr/>
        </p:nvGrpSpPr>
        <p:grpSpPr>
          <a:xfrm>
            <a:off x="177840" y="-533520"/>
            <a:ext cx="8788320" cy="6210000"/>
            <a:chOff x="177840" y="-533520"/>
            <a:chExt cx="8788320" cy="6210000"/>
          </a:xfrm>
        </p:grpSpPr>
        <p:grpSp>
          <p:nvGrpSpPr>
            <p:cNvPr id="4" name="Google Shape;14;p2"/>
            <p:cNvGrpSpPr/>
            <p:nvPr/>
          </p:nvGrpSpPr>
          <p:grpSpPr>
            <a:xfrm>
              <a:off x="177840" y="-533520"/>
              <a:ext cx="8788320" cy="6210000"/>
              <a:chOff x="177840" y="-533520"/>
              <a:chExt cx="8788320" cy="6210000"/>
            </a:xfrm>
          </p:grpSpPr>
          <p:sp>
            <p:nvSpPr>
              <p:cNvPr id="5" name="Google Shape;15;p2"/>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 name="Google Shape;16;p2"/>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 name="Google Shape;17;p2"/>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8" name="Google Shape;18;p2"/>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6" name="Google Shape;210;p20"/>
          <p:cNvPicPr/>
          <p:nvPr/>
        </p:nvPicPr>
        <p:blipFill>
          <a:blip r:embed="rId3">
            <a:alphaModFix amt="40000"/>
          </a:blip>
          <a:srcRect l="22129" t="17192" r="618" b="1358"/>
          <a:stretch/>
        </p:blipFill>
        <p:spPr>
          <a:xfrm>
            <a:off x="0" y="0"/>
            <a:ext cx="9143640" cy="5143320"/>
          </a:xfrm>
          <a:prstGeom prst="rect">
            <a:avLst/>
          </a:prstGeom>
          <a:ln w="0">
            <a:noFill/>
          </a:ln>
        </p:spPr>
      </p:pic>
      <p:pic>
        <p:nvPicPr>
          <p:cNvPr id="97" name="Google Shape;211;p20"/>
          <p:cNvPicPr/>
          <p:nvPr/>
        </p:nvPicPr>
        <p:blipFill>
          <a:blip r:embed="rId4">
            <a:alphaModFix amt="79000"/>
          </a:blip>
          <a:stretch/>
        </p:blipFill>
        <p:spPr>
          <a:xfrm>
            <a:off x="930600" y="1063080"/>
            <a:ext cx="3750840" cy="3638160"/>
          </a:xfrm>
          <a:prstGeom prst="rect">
            <a:avLst/>
          </a:prstGeom>
          <a:ln w="0">
            <a:noFill/>
          </a:ln>
        </p:spPr>
      </p:pic>
      <p:sp>
        <p:nvSpPr>
          <p:cNvPr id="98" name="PlaceHolder 1"/>
          <p:cNvSpPr>
            <a:spLocks noGrp="1"/>
          </p:cNvSpPr>
          <p:nvPr>
            <p:ph type="title"/>
          </p:nvPr>
        </p:nvSpPr>
        <p:spPr>
          <a:xfrm>
            <a:off x="1743120" y="3299040"/>
            <a:ext cx="5657400" cy="68364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grpSp>
        <p:nvGrpSpPr>
          <p:cNvPr id="99" name="Google Shape;214;p20"/>
          <p:cNvGrpSpPr/>
          <p:nvPr/>
        </p:nvGrpSpPr>
        <p:grpSpPr>
          <a:xfrm>
            <a:off x="-535320" y="2880"/>
            <a:ext cx="10214640" cy="5137200"/>
            <a:chOff x="-535320" y="2880"/>
            <a:chExt cx="10214640" cy="5137200"/>
          </a:xfrm>
        </p:grpSpPr>
        <p:sp>
          <p:nvSpPr>
            <p:cNvPr id="100" name="Google Shape;215;p20"/>
            <p:cNvSpPr/>
            <p:nvPr/>
          </p:nvSpPr>
          <p:spPr>
            <a:xfrm>
              <a:off x="-53532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1" name="Google Shape;216;p20"/>
            <p:cNvSpPr/>
            <p:nvPr/>
          </p:nvSpPr>
          <p:spPr>
            <a:xfrm>
              <a:off x="860868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02" name="Google Shape;217;p20"/>
          <p:cNvGrpSpPr/>
          <p:nvPr/>
        </p:nvGrpSpPr>
        <p:grpSpPr>
          <a:xfrm>
            <a:off x="173160" y="1464120"/>
            <a:ext cx="8757720" cy="1731600"/>
            <a:chOff x="173160" y="1464120"/>
            <a:chExt cx="8757720" cy="1731600"/>
          </a:xfrm>
        </p:grpSpPr>
        <p:sp>
          <p:nvSpPr>
            <p:cNvPr id="103" name="Google Shape;218;p20"/>
            <p:cNvSpPr/>
            <p:nvPr/>
          </p:nvSpPr>
          <p:spPr>
            <a:xfrm>
              <a:off x="8608680" y="28728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4" name="Google Shape;219;p20"/>
            <p:cNvSpPr/>
            <p:nvPr/>
          </p:nvSpPr>
          <p:spPr>
            <a:xfrm>
              <a:off x="173160" y="1464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5" name="Google Shape;220;p20"/>
            <p:cNvSpPr/>
            <p:nvPr/>
          </p:nvSpPr>
          <p:spPr>
            <a:xfrm>
              <a:off x="390600" y="2194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6" name="Google Shape;222;p21"/>
          <p:cNvPicPr/>
          <p:nvPr/>
        </p:nvPicPr>
        <p:blipFill>
          <a:blip r:embed="rId3">
            <a:alphaModFix amt="40000"/>
          </a:blip>
          <a:stretch/>
        </p:blipFill>
        <p:spPr>
          <a:xfrm>
            <a:off x="0" y="0"/>
            <a:ext cx="9143640" cy="5143320"/>
          </a:xfrm>
          <a:prstGeom prst="rect">
            <a:avLst/>
          </a:prstGeom>
          <a:ln w="0">
            <a:noFill/>
          </a:ln>
        </p:spPr>
      </p:pic>
      <p:pic>
        <p:nvPicPr>
          <p:cNvPr id="117" name="Google Shape;223;p21"/>
          <p:cNvPicPr/>
          <p:nvPr/>
        </p:nvPicPr>
        <p:blipFill>
          <a:blip r:embed="rId4"/>
          <a:stretch/>
        </p:blipFill>
        <p:spPr>
          <a:xfrm>
            <a:off x="857160" y="-1327320"/>
            <a:ext cx="5085000" cy="5143320"/>
          </a:xfrm>
          <a:prstGeom prst="rect">
            <a:avLst/>
          </a:prstGeom>
          <a:ln w="0">
            <a:noFill/>
          </a:ln>
        </p:spPr>
      </p:pic>
      <p:sp>
        <p:nvSpPr>
          <p:cNvPr id="118" name="PlaceHolder 1"/>
          <p:cNvSpPr>
            <a:spLocks noGrp="1"/>
          </p:cNvSpPr>
          <p:nvPr>
            <p:ph type="title"/>
          </p:nvPr>
        </p:nvSpPr>
        <p:spPr>
          <a:xfrm>
            <a:off x="4030920" y="1790640"/>
            <a:ext cx="3991320" cy="68508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grpSp>
        <p:nvGrpSpPr>
          <p:cNvPr id="119" name="Google Shape;226;p21"/>
          <p:cNvGrpSpPr/>
          <p:nvPr/>
        </p:nvGrpSpPr>
        <p:grpSpPr>
          <a:xfrm>
            <a:off x="-535320" y="1920240"/>
            <a:ext cx="10214640" cy="1072440"/>
            <a:chOff x="-535320" y="1920240"/>
            <a:chExt cx="10214640" cy="1072440"/>
          </a:xfrm>
        </p:grpSpPr>
        <p:sp>
          <p:nvSpPr>
            <p:cNvPr id="120" name="Google Shape;227;p21"/>
            <p:cNvSpPr/>
            <p:nvPr/>
          </p:nvSpPr>
          <p:spPr>
            <a:xfrm>
              <a:off x="-535320" y="1920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1" name="Google Shape;228;p21"/>
            <p:cNvSpPr/>
            <p:nvPr/>
          </p:nvSpPr>
          <p:spPr>
            <a:xfrm>
              <a:off x="8608680" y="1920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22" name="Google Shape;229;p21"/>
          <p:cNvGrpSpPr/>
          <p:nvPr/>
        </p:nvGrpSpPr>
        <p:grpSpPr>
          <a:xfrm>
            <a:off x="317880" y="1483200"/>
            <a:ext cx="8551440" cy="524880"/>
            <a:chOff x="317880" y="1483200"/>
            <a:chExt cx="8551440" cy="524880"/>
          </a:xfrm>
        </p:grpSpPr>
        <p:sp>
          <p:nvSpPr>
            <p:cNvPr id="123" name="Google Shape;230;p21"/>
            <p:cNvSpPr/>
            <p:nvPr/>
          </p:nvSpPr>
          <p:spPr>
            <a:xfrm>
              <a:off x="317880" y="1483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4" name="Google Shape;231;p21"/>
            <p:cNvSpPr/>
            <p:nvPr/>
          </p:nvSpPr>
          <p:spPr>
            <a:xfrm>
              <a:off x="8652240" y="1790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5" name="Google Shape;233;p22"/>
          <p:cNvPicPr/>
          <p:nvPr/>
        </p:nvPicPr>
        <p:blipFill>
          <a:blip r:embed="rId3">
            <a:alphaModFix amt="40000"/>
          </a:blip>
          <a:srcRect l="21987" t="21765" r="1198" b="1421"/>
          <a:stretch/>
        </p:blipFill>
        <p:spPr>
          <a:xfrm rot="10800000">
            <a:off x="360" y="0"/>
            <a:ext cx="9143640" cy="5143320"/>
          </a:xfrm>
          <a:prstGeom prst="rect">
            <a:avLst/>
          </a:prstGeom>
          <a:ln w="0">
            <a:noFill/>
          </a:ln>
        </p:spPr>
      </p:pic>
      <p:grpSp>
        <p:nvGrpSpPr>
          <p:cNvPr id="126" name="Google Shape;234;p22"/>
          <p:cNvGrpSpPr/>
          <p:nvPr/>
        </p:nvGrpSpPr>
        <p:grpSpPr>
          <a:xfrm>
            <a:off x="-2692080" y="-331560"/>
            <a:ext cx="10110960" cy="6728760"/>
            <a:chOff x="-2692080" y="-331560"/>
            <a:chExt cx="10110960" cy="6728760"/>
          </a:xfrm>
        </p:grpSpPr>
        <p:pic>
          <p:nvPicPr>
            <p:cNvPr id="127" name="Google Shape;235;p22"/>
            <p:cNvPicPr/>
            <p:nvPr/>
          </p:nvPicPr>
          <p:blipFill>
            <a:blip r:embed="rId4"/>
            <a:stretch/>
          </p:blipFill>
          <p:spPr>
            <a:xfrm>
              <a:off x="-2692080" y="1253880"/>
              <a:ext cx="5085000" cy="5143320"/>
            </a:xfrm>
            <a:prstGeom prst="rect">
              <a:avLst/>
            </a:prstGeom>
            <a:ln w="0">
              <a:noFill/>
            </a:ln>
          </p:spPr>
        </p:pic>
        <p:pic>
          <p:nvPicPr>
            <p:cNvPr id="128" name="Google Shape;236;p22"/>
            <p:cNvPicPr/>
            <p:nvPr/>
          </p:nvPicPr>
          <p:blipFill>
            <a:blip r:embed="rId5">
              <a:alphaModFix amt="79000"/>
            </a:blip>
            <a:stretch/>
          </p:blipFill>
          <p:spPr>
            <a:xfrm>
              <a:off x="3668040" y="-331560"/>
              <a:ext cx="3750840" cy="3638160"/>
            </a:xfrm>
            <a:prstGeom prst="rect">
              <a:avLst/>
            </a:prstGeom>
            <a:ln w="0">
              <a:noFill/>
            </a:ln>
          </p:spPr>
        </p:pic>
      </p:grpSp>
      <p:sp>
        <p:nvSpPr>
          <p:cNvPr id="129" name="PlaceHolder 1"/>
          <p:cNvSpPr>
            <a:spLocks noGrp="1"/>
          </p:cNvSpPr>
          <p:nvPr>
            <p:ph type="title"/>
          </p:nvPr>
        </p:nvSpPr>
        <p:spPr>
          <a:xfrm>
            <a:off x="1333440" y="1781280"/>
            <a:ext cx="4013640" cy="69048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grpSp>
        <p:nvGrpSpPr>
          <p:cNvPr id="130" name="Google Shape;239;p22"/>
          <p:cNvGrpSpPr/>
          <p:nvPr/>
        </p:nvGrpSpPr>
        <p:grpSpPr>
          <a:xfrm>
            <a:off x="4036680" y="-536400"/>
            <a:ext cx="1070640" cy="6215760"/>
            <a:chOff x="4036680" y="-536400"/>
            <a:chExt cx="1070640" cy="6215760"/>
          </a:xfrm>
        </p:grpSpPr>
        <p:sp>
          <p:nvSpPr>
            <p:cNvPr id="131" name="Google Shape;240;p22"/>
            <p:cNvSpPr/>
            <p:nvPr/>
          </p:nvSpPr>
          <p:spPr>
            <a:xfrm>
              <a:off x="4036680" y="-5364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2" name="Google Shape;241;p22"/>
            <p:cNvSpPr/>
            <p:nvPr/>
          </p:nvSpPr>
          <p:spPr>
            <a:xfrm>
              <a:off x="4036680" y="46069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33" name="Google Shape;242;p22"/>
          <p:cNvGrpSpPr/>
          <p:nvPr/>
        </p:nvGrpSpPr>
        <p:grpSpPr>
          <a:xfrm>
            <a:off x="212760" y="321480"/>
            <a:ext cx="8675640" cy="3668760"/>
            <a:chOff x="212760" y="321480"/>
            <a:chExt cx="8675640" cy="3668760"/>
          </a:xfrm>
        </p:grpSpPr>
        <p:sp>
          <p:nvSpPr>
            <p:cNvPr id="134" name="Google Shape;243;p22"/>
            <p:cNvSpPr/>
            <p:nvPr/>
          </p:nvSpPr>
          <p:spPr>
            <a:xfrm>
              <a:off x="212760" y="178128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5" name="Google Shape;244;p22"/>
            <p:cNvSpPr/>
            <p:nvPr/>
          </p:nvSpPr>
          <p:spPr>
            <a:xfrm>
              <a:off x="1256040" y="3214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36" name="Google Shape;245;p22"/>
            <p:cNvSpPr/>
            <p:nvPr/>
          </p:nvSpPr>
          <p:spPr>
            <a:xfrm>
              <a:off x="8566200" y="36673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37" name="Google Shape;247;p23"/>
          <p:cNvPicPr/>
          <p:nvPr/>
        </p:nvPicPr>
        <p:blipFill>
          <a:blip r:embed="rId3">
            <a:alphaModFix amt="40000"/>
          </a:blip>
          <a:srcRect l="22129" t="37677" r="618" b="1024"/>
          <a:stretch/>
        </p:blipFill>
        <p:spPr>
          <a:xfrm>
            <a:off x="0" y="0"/>
            <a:ext cx="9143640" cy="5143320"/>
          </a:xfrm>
          <a:prstGeom prst="rect">
            <a:avLst/>
          </a:prstGeom>
          <a:ln w="0">
            <a:noFill/>
          </a:ln>
        </p:spPr>
      </p:pic>
      <p:grpSp>
        <p:nvGrpSpPr>
          <p:cNvPr id="138" name="Google Shape;248;p23"/>
          <p:cNvGrpSpPr/>
          <p:nvPr/>
        </p:nvGrpSpPr>
        <p:grpSpPr>
          <a:xfrm>
            <a:off x="-2725560" y="-941040"/>
            <a:ext cx="10436760" cy="7476840"/>
            <a:chOff x="-2725560" y="-941040"/>
            <a:chExt cx="10436760" cy="7476840"/>
          </a:xfrm>
        </p:grpSpPr>
        <p:pic>
          <p:nvPicPr>
            <p:cNvPr id="139" name="Google Shape;249;p23"/>
            <p:cNvPicPr/>
            <p:nvPr/>
          </p:nvPicPr>
          <p:blipFill>
            <a:blip r:embed="rId4"/>
            <a:stretch/>
          </p:blipFill>
          <p:spPr>
            <a:xfrm>
              <a:off x="-2725560" y="-941040"/>
              <a:ext cx="5085000" cy="5143320"/>
            </a:xfrm>
            <a:prstGeom prst="rect">
              <a:avLst/>
            </a:prstGeom>
            <a:ln w="0">
              <a:noFill/>
            </a:ln>
          </p:spPr>
        </p:pic>
        <p:pic>
          <p:nvPicPr>
            <p:cNvPr id="140" name="Google Shape;250;p23"/>
            <p:cNvPicPr/>
            <p:nvPr/>
          </p:nvPicPr>
          <p:blipFill>
            <a:blip r:embed="rId5">
              <a:alphaModFix amt="79000"/>
            </a:blip>
            <a:stretch/>
          </p:blipFill>
          <p:spPr>
            <a:xfrm>
              <a:off x="3960360" y="2897640"/>
              <a:ext cx="3750840" cy="3638160"/>
            </a:xfrm>
            <a:prstGeom prst="rect">
              <a:avLst/>
            </a:prstGeom>
            <a:ln w="0">
              <a:noFill/>
            </a:ln>
          </p:spPr>
        </p:pic>
      </p:grpSp>
      <p:sp>
        <p:nvSpPr>
          <p:cNvPr id="141" name="PlaceHolder 1"/>
          <p:cNvSpPr>
            <a:spLocks noGrp="1"/>
          </p:cNvSpPr>
          <p:nvPr>
            <p:ph type="title"/>
          </p:nvPr>
        </p:nvSpPr>
        <p:spPr>
          <a:xfrm>
            <a:off x="713160" y="793440"/>
            <a:ext cx="5359320" cy="1614960"/>
          </a:xfrm>
          <a:prstGeom prst="rect">
            <a:avLst/>
          </a:prstGeom>
          <a:noFill/>
          <a:ln w="0">
            <a:noFill/>
          </a:ln>
        </p:spPr>
        <p:txBody>
          <a:bodyPr lIns="91440" tIns="91440" rIns="91440" bIns="91440" anchor="b">
            <a:noAutofit/>
          </a:bodyPr>
          <a:lstStyle/>
          <a:p>
            <a:pPr indent="0">
              <a:buNone/>
            </a:pPr>
            <a:r>
              <a:rPr lang="fr-FR" sz="4000" b="0" strike="noStrike" spc="-1">
                <a:solidFill>
                  <a:schemeClr val="dk1"/>
                </a:solidFill>
                <a:latin typeface="Arial"/>
              </a:rPr>
              <a:t>Click to edit the title text format</a:t>
            </a:r>
          </a:p>
        </p:txBody>
      </p:sp>
      <p:grpSp>
        <p:nvGrpSpPr>
          <p:cNvPr id="142" name="Google Shape;253;p23"/>
          <p:cNvGrpSpPr/>
          <p:nvPr/>
        </p:nvGrpSpPr>
        <p:grpSpPr>
          <a:xfrm>
            <a:off x="-535320" y="540000"/>
            <a:ext cx="10214640" cy="4161600"/>
            <a:chOff x="-535320" y="540000"/>
            <a:chExt cx="10214640" cy="4161600"/>
          </a:xfrm>
        </p:grpSpPr>
        <p:sp>
          <p:nvSpPr>
            <p:cNvPr id="143" name="Google Shape;254;p23"/>
            <p:cNvSpPr/>
            <p:nvPr/>
          </p:nvSpPr>
          <p:spPr>
            <a:xfrm rot="10800000" flipH="1">
              <a:off x="-535320" y="362916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4" name="Google Shape;255;p23"/>
            <p:cNvSpPr/>
            <p:nvPr/>
          </p:nvSpPr>
          <p:spPr>
            <a:xfrm rot="10800000" flipH="1">
              <a:off x="8608680" y="54000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45" name="Google Shape;256;p23"/>
          <p:cNvSpPr/>
          <p:nvPr/>
        </p:nvSpPr>
        <p:spPr>
          <a:xfrm>
            <a:off x="334080" y="1338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6"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47" name="Google Shape;258;p24"/>
          <p:cNvPicPr/>
          <p:nvPr/>
        </p:nvPicPr>
        <p:blipFill>
          <a:blip r:embed="rId3">
            <a:alphaModFix amt="40000"/>
          </a:blip>
          <a:srcRect l="10098" r="7247" b="17346"/>
          <a:stretch/>
        </p:blipFill>
        <p:spPr>
          <a:xfrm>
            <a:off x="0" y="0"/>
            <a:ext cx="9143640" cy="5143320"/>
          </a:xfrm>
          <a:prstGeom prst="rect">
            <a:avLst/>
          </a:prstGeom>
          <a:ln w="0">
            <a:noFill/>
          </a:ln>
        </p:spPr>
      </p:pic>
      <p:sp>
        <p:nvSpPr>
          <p:cNvPr id="14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149" name="Google Shape;264;p24"/>
          <p:cNvGrpSpPr/>
          <p:nvPr/>
        </p:nvGrpSpPr>
        <p:grpSpPr>
          <a:xfrm>
            <a:off x="-1499760" y="-1710360"/>
            <a:ext cx="13381560" cy="8441280"/>
            <a:chOff x="-1499760" y="-1710360"/>
            <a:chExt cx="13381560" cy="8441280"/>
          </a:xfrm>
        </p:grpSpPr>
        <p:pic>
          <p:nvPicPr>
            <p:cNvPr id="150" name="Google Shape;265;p24"/>
            <p:cNvPicPr/>
            <p:nvPr/>
          </p:nvPicPr>
          <p:blipFill>
            <a:blip r:embed="rId4"/>
            <a:stretch/>
          </p:blipFill>
          <p:spPr>
            <a:xfrm>
              <a:off x="6796800" y="1587600"/>
              <a:ext cx="5085000" cy="5143320"/>
            </a:xfrm>
            <a:prstGeom prst="rect">
              <a:avLst/>
            </a:prstGeom>
            <a:ln w="0">
              <a:noFill/>
            </a:ln>
          </p:spPr>
        </p:pic>
        <p:pic>
          <p:nvPicPr>
            <p:cNvPr id="151" name="Google Shape;266;p24"/>
            <p:cNvPicPr/>
            <p:nvPr/>
          </p:nvPicPr>
          <p:blipFill>
            <a:blip r:embed="rId5">
              <a:alphaModFix amt="79000"/>
            </a:blip>
            <a:stretch/>
          </p:blipFill>
          <p:spPr>
            <a:xfrm>
              <a:off x="-1499760" y="-1710360"/>
              <a:ext cx="3750840" cy="3638160"/>
            </a:xfrm>
            <a:prstGeom prst="rect">
              <a:avLst/>
            </a:prstGeom>
            <a:ln w="0">
              <a:noFill/>
            </a:ln>
          </p:spPr>
        </p:pic>
      </p:grpSp>
      <p:grpSp>
        <p:nvGrpSpPr>
          <p:cNvPr id="152" name="Google Shape;267;p24"/>
          <p:cNvGrpSpPr/>
          <p:nvPr/>
        </p:nvGrpSpPr>
        <p:grpSpPr>
          <a:xfrm>
            <a:off x="-535320" y="549720"/>
            <a:ext cx="10214640" cy="4161600"/>
            <a:chOff x="-535320" y="549720"/>
            <a:chExt cx="10214640" cy="4161600"/>
          </a:xfrm>
        </p:grpSpPr>
        <p:sp>
          <p:nvSpPr>
            <p:cNvPr id="153" name="Google Shape;268;p24"/>
            <p:cNvSpPr/>
            <p:nvPr/>
          </p:nvSpPr>
          <p:spPr>
            <a:xfrm rot="10800000" flipH="1">
              <a:off x="-535320" y="363888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4" name="Google Shape;269;p24"/>
            <p:cNvSpPr/>
            <p:nvPr/>
          </p:nvSpPr>
          <p:spPr>
            <a:xfrm rot="10800000" flipH="1">
              <a:off x="8608680" y="5497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55" name="Google Shape;270;p24"/>
          <p:cNvGrpSpPr/>
          <p:nvPr/>
        </p:nvGrpSpPr>
        <p:grpSpPr>
          <a:xfrm>
            <a:off x="316440" y="226440"/>
            <a:ext cx="8107200" cy="4798440"/>
            <a:chOff x="316440" y="226440"/>
            <a:chExt cx="8107200" cy="4798440"/>
          </a:xfrm>
        </p:grpSpPr>
        <p:sp>
          <p:nvSpPr>
            <p:cNvPr id="156" name="Google Shape;271;p24"/>
            <p:cNvSpPr/>
            <p:nvPr/>
          </p:nvSpPr>
          <p:spPr>
            <a:xfrm rot="10800000" flipH="1">
              <a:off x="8101080" y="22644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7" name="Google Shape;272;p24"/>
            <p:cNvSpPr/>
            <p:nvPr/>
          </p:nvSpPr>
          <p:spPr>
            <a:xfrm rot="10800000" flipH="1">
              <a:off x="712800" y="480744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58" name="Google Shape;273;p24"/>
            <p:cNvSpPr/>
            <p:nvPr/>
          </p:nvSpPr>
          <p:spPr>
            <a:xfrm rot="10800000" flipH="1">
              <a:off x="316080" y="294372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59" name="Google Shape;275;p25"/>
          <p:cNvPicPr/>
          <p:nvPr/>
        </p:nvPicPr>
        <p:blipFill>
          <a:blip r:embed="rId3">
            <a:alphaModFix amt="40000"/>
          </a:blip>
          <a:stretch/>
        </p:blipFill>
        <p:spPr>
          <a:xfrm>
            <a:off x="0" y="0"/>
            <a:ext cx="9143640" cy="5143320"/>
          </a:xfrm>
          <a:prstGeom prst="rect">
            <a:avLst/>
          </a:prstGeom>
          <a:ln w="0">
            <a:noFill/>
          </a:ln>
        </p:spPr>
      </p:pic>
      <p:pic>
        <p:nvPicPr>
          <p:cNvPr id="160" name="Google Shape;276;p25"/>
          <p:cNvPicPr/>
          <p:nvPr/>
        </p:nvPicPr>
        <p:blipFill>
          <a:blip r:embed="rId4">
            <a:alphaModFix amt="79000"/>
          </a:blip>
          <a:stretch/>
        </p:blipFill>
        <p:spPr>
          <a:xfrm>
            <a:off x="150120" y="-1279800"/>
            <a:ext cx="3750840" cy="3638160"/>
          </a:xfrm>
          <a:prstGeom prst="rect">
            <a:avLst/>
          </a:prstGeom>
          <a:ln w="0">
            <a:noFill/>
          </a:ln>
        </p:spPr>
      </p:pic>
      <p:sp>
        <p:nvSpPr>
          <p:cNvPr id="16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162" name="Google Shape;280;p25"/>
          <p:cNvGrpSpPr/>
          <p:nvPr/>
        </p:nvGrpSpPr>
        <p:grpSpPr>
          <a:xfrm>
            <a:off x="1483920" y="1921680"/>
            <a:ext cx="8195400" cy="3754800"/>
            <a:chOff x="1483920" y="1921680"/>
            <a:chExt cx="8195400" cy="3754800"/>
          </a:xfrm>
        </p:grpSpPr>
        <p:sp>
          <p:nvSpPr>
            <p:cNvPr id="163" name="Google Shape;281;p25"/>
            <p:cNvSpPr/>
            <p:nvPr/>
          </p:nvSpPr>
          <p:spPr>
            <a:xfrm flipH="1">
              <a:off x="8608680" y="192168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4" name="Google Shape;282;p25"/>
            <p:cNvSpPr/>
            <p:nvPr/>
          </p:nvSpPr>
          <p:spPr>
            <a:xfrm flipH="1">
              <a:off x="1483920" y="460404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65" name="Google Shape;283;p25"/>
          <p:cNvGrpSpPr/>
          <p:nvPr/>
        </p:nvGrpSpPr>
        <p:grpSpPr>
          <a:xfrm>
            <a:off x="719640" y="226080"/>
            <a:ext cx="7710480" cy="4798440"/>
            <a:chOff x="719640" y="226080"/>
            <a:chExt cx="7710480" cy="4798440"/>
          </a:xfrm>
        </p:grpSpPr>
        <p:sp>
          <p:nvSpPr>
            <p:cNvPr id="166" name="Google Shape;284;p25"/>
            <p:cNvSpPr/>
            <p:nvPr/>
          </p:nvSpPr>
          <p:spPr>
            <a:xfrm flipH="1">
              <a:off x="719280" y="470160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67" name="Google Shape;285;p25"/>
            <p:cNvSpPr/>
            <p:nvPr/>
          </p:nvSpPr>
          <p:spPr>
            <a:xfrm flipH="1">
              <a:off x="8212680" y="22608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68" name="Google Shape;287;p26"/>
          <p:cNvPicPr/>
          <p:nvPr/>
        </p:nvPicPr>
        <p:blipFill>
          <a:blip r:embed="rId3">
            <a:alphaModFix amt="40000"/>
          </a:blip>
          <a:srcRect l="21987" t="21765" r="1198" b="1421"/>
          <a:stretch/>
        </p:blipFill>
        <p:spPr>
          <a:xfrm rot="10800000">
            <a:off x="360" y="0"/>
            <a:ext cx="9143640" cy="5143320"/>
          </a:xfrm>
          <a:prstGeom prst="rect">
            <a:avLst/>
          </a:prstGeom>
          <a:ln w="0">
            <a:noFill/>
          </a:ln>
        </p:spPr>
      </p:pic>
      <p:pic>
        <p:nvPicPr>
          <p:cNvPr id="169" name="Google Shape;288;p26"/>
          <p:cNvPicPr/>
          <p:nvPr/>
        </p:nvPicPr>
        <p:blipFill>
          <a:blip r:embed="rId4">
            <a:alphaModFix amt="79000"/>
          </a:blip>
          <a:stretch/>
        </p:blipFill>
        <p:spPr>
          <a:xfrm>
            <a:off x="5706360" y="3044160"/>
            <a:ext cx="3750840" cy="3638160"/>
          </a:xfrm>
          <a:prstGeom prst="rect">
            <a:avLst/>
          </a:prstGeom>
          <a:ln w="0">
            <a:noFill/>
          </a:ln>
        </p:spPr>
      </p:pic>
      <p:sp>
        <p:nvSpPr>
          <p:cNvPr id="17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171" name="Google Shape;296;p26"/>
          <p:cNvGrpSpPr/>
          <p:nvPr/>
        </p:nvGrpSpPr>
        <p:grpSpPr>
          <a:xfrm>
            <a:off x="1363680" y="-533520"/>
            <a:ext cx="1196640" cy="6210000"/>
            <a:chOff x="1363680" y="-533520"/>
            <a:chExt cx="1196640" cy="6210000"/>
          </a:xfrm>
        </p:grpSpPr>
        <p:sp>
          <p:nvSpPr>
            <p:cNvPr id="172" name="Google Shape;297;p26"/>
            <p:cNvSpPr/>
            <p:nvPr/>
          </p:nvSpPr>
          <p:spPr>
            <a:xfrm>
              <a:off x="1363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3" name="Google Shape;298;p26"/>
            <p:cNvSpPr/>
            <p:nvPr/>
          </p:nvSpPr>
          <p:spPr>
            <a:xfrm>
              <a:off x="148968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74" name="Google Shape;299;p26"/>
          <p:cNvGrpSpPr/>
          <p:nvPr/>
        </p:nvGrpSpPr>
        <p:grpSpPr>
          <a:xfrm>
            <a:off x="208440" y="121680"/>
            <a:ext cx="8215200" cy="4902840"/>
            <a:chOff x="208440" y="121680"/>
            <a:chExt cx="8215200" cy="4902840"/>
          </a:xfrm>
        </p:grpSpPr>
        <p:sp>
          <p:nvSpPr>
            <p:cNvPr id="175" name="Google Shape;300;p26"/>
            <p:cNvSpPr/>
            <p:nvPr/>
          </p:nvSpPr>
          <p:spPr>
            <a:xfrm>
              <a:off x="810144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6" name="Google Shape;301;p26"/>
            <p:cNvSpPr/>
            <p:nvPr/>
          </p:nvSpPr>
          <p:spPr>
            <a:xfrm>
              <a:off x="208440" y="10177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77" name="Google Shape;302;p26"/>
            <p:cNvSpPr/>
            <p:nvPr/>
          </p:nvSpPr>
          <p:spPr>
            <a:xfrm>
              <a:off x="551880" y="12168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78" name="Google Shape;304;p27"/>
          <p:cNvPicPr/>
          <p:nvPr/>
        </p:nvPicPr>
        <p:blipFill>
          <a:blip r:embed="rId3">
            <a:alphaModFix amt="40000"/>
          </a:blip>
          <a:srcRect r="12479" b="12477"/>
          <a:stretch/>
        </p:blipFill>
        <p:spPr>
          <a:xfrm>
            <a:off x="0" y="0"/>
            <a:ext cx="9143640" cy="5143320"/>
          </a:xfrm>
          <a:prstGeom prst="rect">
            <a:avLst/>
          </a:prstGeom>
          <a:ln w="0">
            <a:noFill/>
          </a:ln>
        </p:spPr>
      </p:pic>
      <p:pic>
        <p:nvPicPr>
          <p:cNvPr id="179" name="Google Shape;305;p27"/>
          <p:cNvPicPr/>
          <p:nvPr/>
        </p:nvPicPr>
        <p:blipFill>
          <a:blip r:embed="rId4"/>
          <a:stretch/>
        </p:blipFill>
        <p:spPr>
          <a:xfrm>
            <a:off x="2112840" y="2652120"/>
            <a:ext cx="5085000" cy="5143320"/>
          </a:xfrm>
          <a:prstGeom prst="rect">
            <a:avLst/>
          </a:prstGeom>
          <a:ln w="0">
            <a:noFill/>
          </a:ln>
        </p:spPr>
      </p:pic>
      <p:sp>
        <p:nvSpPr>
          <p:cNvPr id="18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181" name="Google Shape;315;p27"/>
          <p:cNvGrpSpPr/>
          <p:nvPr/>
        </p:nvGrpSpPr>
        <p:grpSpPr>
          <a:xfrm>
            <a:off x="379800" y="3749040"/>
            <a:ext cx="8551080" cy="1199520"/>
            <a:chOff x="379800" y="3749040"/>
            <a:chExt cx="8551080" cy="1199520"/>
          </a:xfrm>
        </p:grpSpPr>
        <p:sp>
          <p:nvSpPr>
            <p:cNvPr id="182" name="Google Shape;316;p27"/>
            <p:cNvSpPr/>
            <p:nvPr/>
          </p:nvSpPr>
          <p:spPr>
            <a:xfrm>
              <a:off x="8608680" y="3749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3" name="Google Shape;317;p27"/>
            <p:cNvSpPr/>
            <p:nvPr/>
          </p:nvSpPr>
          <p:spPr>
            <a:xfrm>
              <a:off x="379800" y="4072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4" name="Google Shape;318;p27"/>
            <p:cNvSpPr/>
            <p:nvPr/>
          </p:nvSpPr>
          <p:spPr>
            <a:xfrm>
              <a:off x="8066520" y="4731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85" name="Google Shape;319;p27"/>
          <p:cNvGrpSpPr/>
          <p:nvPr/>
        </p:nvGrpSpPr>
        <p:grpSpPr>
          <a:xfrm>
            <a:off x="6855840" y="2035440"/>
            <a:ext cx="2823480" cy="3641040"/>
            <a:chOff x="6855840" y="2035440"/>
            <a:chExt cx="2823480" cy="3641040"/>
          </a:xfrm>
        </p:grpSpPr>
        <p:sp>
          <p:nvSpPr>
            <p:cNvPr id="186" name="Google Shape;320;p27"/>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7" name="Google Shape;321;p27"/>
            <p:cNvSpPr/>
            <p:nvPr/>
          </p:nvSpPr>
          <p:spPr>
            <a:xfrm>
              <a:off x="6855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88" name="Google Shape;323;p28"/>
          <p:cNvPicPr/>
          <p:nvPr/>
        </p:nvPicPr>
        <p:blipFill>
          <a:blip r:embed="rId3">
            <a:alphaModFix amt="40000"/>
          </a:blip>
          <a:srcRect l="20590" t="34747" r="10689" b="16099"/>
          <a:stretch/>
        </p:blipFill>
        <p:spPr>
          <a:xfrm rot="10800000" flipH="1">
            <a:off x="0" y="0"/>
            <a:ext cx="9143640" cy="5143320"/>
          </a:xfrm>
          <a:prstGeom prst="rect">
            <a:avLst/>
          </a:prstGeom>
          <a:ln w="0">
            <a:noFill/>
          </a:ln>
        </p:spPr>
      </p:pic>
      <p:pic>
        <p:nvPicPr>
          <p:cNvPr id="189" name="Google Shape;324;p28"/>
          <p:cNvPicPr/>
          <p:nvPr/>
        </p:nvPicPr>
        <p:blipFill>
          <a:blip r:embed="rId4">
            <a:alphaModFix amt="79000"/>
          </a:blip>
          <a:stretch/>
        </p:blipFill>
        <p:spPr>
          <a:xfrm>
            <a:off x="-237240" y="-1279800"/>
            <a:ext cx="3750840" cy="3638160"/>
          </a:xfrm>
          <a:prstGeom prst="rect">
            <a:avLst/>
          </a:prstGeom>
          <a:ln w="0">
            <a:noFill/>
          </a:ln>
        </p:spPr>
      </p:pic>
      <p:sp>
        <p:nvSpPr>
          <p:cNvPr id="19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191" name="Google Shape;328;p28"/>
          <p:cNvGrpSpPr/>
          <p:nvPr/>
        </p:nvGrpSpPr>
        <p:grpSpPr>
          <a:xfrm>
            <a:off x="84240" y="1017720"/>
            <a:ext cx="8862480" cy="3321360"/>
            <a:chOff x="84240" y="1017720"/>
            <a:chExt cx="8862480" cy="3321360"/>
          </a:xfrm>
        </p:grpSpPr>
        <p:sp>
          <p:nvSpPr>
            <p:cNvPr id="192" name="Google Shape;329;p28"/>
            <p:cNvSpPr/>
            <p:nvPr/>
          </p:nvSpPr>
          <p:spPr>
            <a:xfrm>
              <a:off x="301680" y="10177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3" name="Google Shape;330;p28"/>
            <p:cNvSpPr/>
            <p:nvPr/>
          </p:nvSpPr>
          <p:spPr>
            <a:xfrm>
              <a:off x="8729640" y="4121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4" name="Google Shape;331;p28"/>
            <p:cNvSpPr/>
            <p:nvPr/>
          </p:nvSpPr>
          <p:spPr>
            <a:xfrm>
              <a:off x="84240" y="23580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95" name="Google Shape;332;p28"/>
          <p:cNvGrpSpPr/>
          <p:nvPr/>
        </p:nvGrpSpPr>
        <p:grpSpPr>
          <a:xfrm>
            <a:off x="0" y="-533520"/>
            <a:ext cx="8947080" cy="6198480"/>
            <a:chOff x="0" y="-533520"/>
            <a:chExt cx="8947080" cy="6198480"/>
          </a:xfrm>
        </p:grpSpPr>
        <p:sp>
          <p:nvSpPr>
            <p:cNvPr id="196" name="Google Shape;333;p28"/>
            <p:cNvSpPr/>
            <p:nvPr/>
          </p:nvSpPr>
          <p:spPr>
            <a:xfrm flipH="1">
              <a:off x="7876440" y="4592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7" name="Google Shape;334;p28"/>
            <p:cNvSpPr/>
            <p:nvPr/>
          </p:nvSpPr>
          <p:spPr>
            <a:xfrm flipH="1">
              <a:off x="0" y="-533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98" name="Google Shape;344;p29"/>
          <p:cNvPicPr/>
          <p:nvPr/>
        </p:nvPicPr>
        <p:blipFill>
          <a:blip r:embed="rId3">
            <a:alphaModFix amt="40000"/>
          </a:blip>
          <a:srcRect l="20590" t="34747" r="10689" b="16099"/>
          <a:stretch/>
        </p:blipFill>
        <p:spPr>
          <a:xfrm rot="10800000" flipH="1">
            <a:off x="0" y="0"/>
            <a:ext cx="9143640" cy="5143320"/>
          </a:xfrm>
          <a:prstGeom prst="rect">
            <a:avLst/>
          </a:prstGeom>
          <a:ln w="0">
            <a:noFill/>
          </a:ln>
        </p:spPr>
      </p:pic>
      <p:sp>
        <p:nvSpPr>
          <p:cNvPr id="19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200" name="Google Shape;358;p29"/>
          <p:cNvGrpSpPr/>
          <p:nvPr/>
        </p:nvGrpSpPr>
        <p:grpSpPr>
          <a:xfrm>
            <a:off x="301680" y="1568880"/>
            <a:ext cx="8728200" cy="3350160"/>
            <a:chOff x="301680" y="1568880"/>
            <a:chExt cx="8728200" cy="3350160"/>
          </a:xfrm>
        </p:grpSpPr>
        <p:sp>
          <p:nvSpPr>
            <p:cNvPr id="201" name="Google Shape;359;p29"/>
            <p:cNvSpPr/>
            <p:nvPr/>
          </p:nvSpPr>
          <p:spPr>
            <a:xfrm>
              <a:off x="301680" y="35208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2" name="Google Shape;360;p29"/>
            <p:cNvSpPr/>
            <p:nvPr/>
          </p:nvSpPr>
          <p:spPr>
            <a:xfrm>
              <a:off x="8812800" y="1568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3" name="Google Shape;361;p29"/>
            <p:cNvSpPr/>
            <p:nvPr/>
          </p:nvSpPr>
          <p:spPr>
            <a:xfrm>
              <a:off x="1244880" y="47016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04" name="Google Shape;362;p29"/>
          <p:cNvGrpSpPr/>
          <p:nvPr/>
        </p:nvGrpSpPr>
        <p:grpSpPr>
          <a:xfrm>
            <a:off x="-535320" y="-533520"/>
            <a:ext cx="9501480" cy="3536280"/>
            <a:chOff x="-535320" y="-533520"/>
            <a:chExt cx="9501480" cy="3536280"/>
          </a:xfrm>
        </p:grpSpPr>
        <p:sp>
          <p:nvSpPr>
            <p:cNvPr id="205" name="Google Shape;363;p29"/>
            <p:cNvSpPr/>
            <p:nvPr/>
          </p:nvSpPr>
          <p:spPr>
            <a:xfrm>
              <a:off x="-535320" y="19303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6" name="Google Shape;364;p29"/>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 name="Google Shape;105;p11"/>
          <p:cNvPicPr/>
          <p:nvPr/>
        </p:nvPicPr>
        <p:blipFill>
          <a:blip r:embed="rId3">
            <a:alphaModFix amt="40000"/>
          </a:blip>
          <a:stretch/>
        </p:blipFill>
        <p:spPr>
          <a:xfrm rot="10800000" flipH="1">
            <a:off x="0" y="0"/>
            <a:ext cx="9143640" cy="5143320"/>
          </a:xfrm>
          <a:prstGeom prst="rect">
            <a:avLst/>
          </a:prstGeom>
          <a:ln w="0">
            <a:noFill/>
          </a:ln>
        </p:spPr>
      </p:pic>
      <p:sp>
        <p:nvSpPr>
          <p:cNvPr id="13" name="PlaceHolder 1"/>
          <p:cNvSpPr>
            <a:spLocks noGrp="1"/>
          </p:cNvSpPr>
          <p:nvPr>
            <p:ph type="title"/>
          </p:nvPr>
        </p:nvSpPr>
        <p:spPr>
          <a:xfrm>
            <a:off x="1090440" y="1744200"/>
            <a:ext cx="6963120" cy="1211400"/>
          </a:xfrm>
          <a:prstGeom prst="rect">
            <a:avLst/>
          </a:prstGeom>
          <a:noFill/>
          <a:ln w="0">
            <a:noFill/>
          </a:ln>
        </p:spPr>
        <p:txBody>
          <a:bodyPr lIns="91440" tIns="91440" rIns="91440" bIns="91440" anchor="b">
            <a:noAutofit/>
          </a:bodyPr>
          <a:lstStyle/>
          <a:p>
            <a:pPr indent="0" algn="ctr">
              <a:lnSpc>
                <a:spcPct val="100000"/>
              </a:lnSpc>
              <a:buNone/>
            </a:pPr>
            <a:r>
              <a:rPr lang="fr-FR" sz="6000" b="0" strike="noStrike" spc="-1">
                <a:solidFill>
                  <a:schemeClr val="dk1"/>
                </a:solidFill>
                <a:latin typeface="Dela Gothic One"/>
                <a:ea typeface="Dela Gothic One"/>
              </a:rPr>
              <a:t>xx%</a:t>
            </a:r>
            <a:endParaRPr lang="fr-FR" sz="6000" b="0" strike="noStrike" spc="-1">
              <a:solidFill>
                <a:schemeClr val="dk1"/>
              </a:solidFill>
              <a:latin typeface="Arial"/>
            </a:endParaRPr>
          </a:p>
        </p:txBody>
      </p:sp>
      <p:grpSp>
        <p:nvGrpSpPr>
          <p:cNvPr id="14" name="Google Shape;108;p11"/>
          <p:cNvGrpSpPr/>
          <p:nvPr/>
        </p:nvGrpSpPr>
        <p:grpSpPr>
          <a:xfrm>
            <a:off x="-865800" y="844200"/>
            <a:ext cx="12345480" cy="5143320"/>
            <a:chOff x="-865800" y="844200"/>
            <a:chExt cx="12345480" cy="5143320"/>
          </a:xfrm>
        </p:grpSpPr>
        <p:pic>
          <p:nvPicPr>
            <p:cNvPr id="15" name="Google Shape;109;p11"/>
            <p:cNvPicPr/>
            <p:nvPr/>
          </p:nvPicPr>
          <p:blipFill>
            <a:blip r:embed="rId4"/>
            <a:stretch/>
          </p:blipFill>
          <p:spPr>
            <a:xfrm>
              <a:off x="6394680" y="844200"/>
              <a:ext cx="5085000" cy="5143320"/>
            </a:xfrm>
            <a:prstGeom prst="rect">
              <a:avLst/>
            </a:prstGeom>
            <a:ln w="0">
              <a:noFill/>
            </a:ln>
          </p:spPr>
        </p:pic>
        <p:pic>
          <p:nvPicPr>
            <p:cNvPr id="16" name="Google Shape;110;p11"/>
            <p:cNvPicPr/>
            <p:nvPr/>
          </p:nvPicPr>
          <p:blipFill>
            <a:blip r:embed="rId5">
              <a:alphaModFix amt="79000"/>
            </a:blip>
            <a:stretch/>
          </p:blipFill>
          <p:spPr>
            <a:xfrm>
              <a:off x="-865800" y="1011600"/>
              <a:ext cx="3750840" cy="3638160"/>
            </a:xfrm>
            <a:prstGeom prst="rect">
              <a:avLst/>
            </a:prstGeom>
            <a:ln w="0">
              <a:noFill/>
            </a:ln>
          </p:spPr>
        </p:pic>
      </p:grpSp>
      <p:grpSp>
        <p:nvGrpSpPr>
          <p:cNvPr id="17" name="Google Shape;111;p11"/>
          <p:cNvGrpSpPr/>
          <p:nvPr/>
        </p:nvGrpSpPr>
        <p:grpSpPr>
          <a:xfrm>
            <a:off x="-533520" y="-536400"/>
            <a:ext cx="10211040" cy="6215760"/>
            <a:chOff x="-533520" y="-536400"/>
            <a:chExt cx="10211040" cy="6215760"/>
          </a:xfrm>
        </p:grpSpPr>
        <p:sp>
          <p:nvSpPr>
            <p:cNvPr id="18" name="Google Shape;112;p11"/>
            <p:cNvSpPr/>
            <p:nvPr/>
          </p:nvSpPr>
          <p:spPr>
            <a:xfrm>
              <a:off x="-533520" y="101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9" name="Google Shape;113;p11"/>
            <p:cNvSpPr/>
            <p:nvPr/>
          </p:nvSpPr>
          <p:spPr>
            <a:xfrm>
              <a:off x="4036680" y="-5364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0" name="Google Shape;114;p11"/>
            <p:cNvSpPr/>
            <p:nvPr/>
          </p:nvSpPr>
          <p:spPr>
            <a:xfrm>
              <a:off x="8606880" y="30459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 name="Google Shape;115;p11"/>
            <p:cNvSpPr/>
            <p:nvPr/>
          </p:nvSpPr>
          <p:spPr>
            <a:xfrm>
              <a:off x="4036680" y="46069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07" name="Google Shape;366;p30"/>
          <p:cNvPicPr/>
          <p:nvPr/>
        </p:nvPicPr>
        <p:blipFill>
          <a:blip r:embed="rId3">
            <a:alphaModFix amt="40000"/>
          </a:blip>
          <a:srcRect l="21987" t="21765" r="1198" b="1421"/>
          <a:stretch/>
        </p:blipFill>
        <p:spPr>
          <a:xfrm rot="10800000">
            <a:off x="360" y="0"/>
            <a:ext cx="9143640" cy="5143320"/>
          </a:xfrm>
          <a:prstGeom prst="rect">
            <a:avLst/>
          </a:prstGeom>
          <a:ln w="0">
            <a:noFill/>
          </a:ln>
        </p:spPr>
      </p:pic>
      <p:sp>
        <p:nvSpPr>
          <p:cNvPr id="208" name="PlaceHolder 1"/>
          <p:cNvSpPr>
            <a:spLocks noGrp="1"/>
          </p:cNvSpPr>
          <p:nvPr>
            <p:ph type="title"/>
          </p:nvPr>
        </p:nvSpPr>
        <p:spPr>
          <a:xfrm>
            <a:off x="2223720" y="804960"/>
            <a:ext cx="4696560" cy="768600"/>
          </a:xfrm>
          <a:prstGeom prst="rect">
            <a:avLst/>
          </a:prstGeom>
          <a:noFill/>
          <a:ln w="0">
            <a:noFill/>
          </a:ln>
        </p:spPr>
        <p:txBody>
          <a:bodyPr lIns="91440" tIns="91440" rIns="91440" bIns="91440" anchor="b">
            <a:noAutofit/>
          </a:bodyPr>
          <a:lstStyle/>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a:endParaRPr>
          </a:p>
        </p:txBody>
      </p:sp>
      <p:sp>
        <p:nvSpPr>
          <p:cNvPr id="209" name="PlaceHolder 2"/>
          <p:cNvSpPr>
            <a:spLocks noGrp="1"/>
          </p:cNvSpPr>
          <p:nvPr>
            <p:ph type="title"/>
          </p:nvPr>
        </p:nvSpPr>
        <p:spPr>
          <a:xfrm>
            <a:off x="2223720" y="2023920"/>
            <a:ext cx="4696560" cy="768600"/>
          </a:xfrm>
          <a:prstGeom prst="rect">
            <a:avLst/>
          </a:prstGeom>
          <a:noFill/>
          <a:ln w="0">
            <a:noFill/>
          </a:ln>
        </p:spPr>
        <p:txBody>
          <a:bodyPr lIns="91440" tIns="91440" rIns="91440" bIns="91440" anchor="b">
            <a:noAutofit/>
          </a:bodyPr>
          <a:lstStyle/>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a:endParaRPr>
          </a:p>
        </p:txBody>
      </p:sp>
      <p:sp>
        <p:nvSpPr>
          <p:cNvPr id="210" name="PlaceHolder 3"/>
          <p:cNvSpPr>
            <a:spLocks noGrp="1"/>
          </p:cNvSpPr>
          <p:nvPr>
            <p:ph type="title"/>
          </p:nvPr>
        </p:nvSpPr>
        <p:spPr>
          <a:xfrm>
            <a:off x="2223720" y="3242880"/>
            <a:ext cx="4696560" cy="768600"/>
          </a:xfrm>
          <a:prstGeom prst="rect">
            <a:avLst/>
          </a:prstGeom>
          <a:noFill/>
          <a:ln w="0">
            <a:noFill/>
          </a:ln>
        </p:spPr>
        <p:txBody>
          <a:bodyPr lIns="91440" tIns="91440" rIns="91440" bIns="91440" anchor="b">
            <a:noAutofit/>
          </a:bodyPr>
          <a:lstStyle/>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a:endParaRPr>
          </a:p>
        </p:txBody>
      </p:sp>
      <p:grpSp>
        <p:nvGrpSpPr>
          <p:cNvPr id="211" name="Google Shape;373;p30"/>
          <p:cNvGrpSpPr/>
          <p:nvPr/>
        </p:nvGrpSpPr>
        <p:grpSpPr>
          <a:xfrm>
            <a:off x="1152720" y="-533520"/>
            <a:ext cx="5624280" cy="6210000"/>
            <a:chOff x="1152720" y="-533520"/>
            <a:chExt cx="5624280" cy="6210000"/>
          </a:xfrm>
        </p:grpSpPr>
        <p:sp>
          <p:nvSpPr>
            <p:cNvPr id="212" name="Google Shape;374;p30"/>
            <p:cNvSpPr/>
            <p:nvPr/>
          </p:nvSpPr>
          <p:spPr>
            <a:xfrm>
              <a:off x="11527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13" name="Google Shape;375;p30"/>
            <p:cNvSpPr/>
            <p:nvPr/>
          </p:nvSpPr>
          <p:spPr>
            <a:xfrm>
              <a:off x="570636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214" name="Google Shape;376;p30"/>
          <p:cNvSpPr/>
          <p:nvPr/>
        </p:nvSpPr>
        <p:spPr>
          <a:xfrm>
            <a:off x="8430840" y="19904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pic>
        <p:nvPicPr>
          <p:cNvPr id="215" name="Google Shape;377;p30"/>
          <p:cNvPicPr/>
          <p:nvPr/>
        </p:nvPicPr>
        <p:blipFill>
          <a:blip r:embed="rId4">
            <a:alphaModFix amt="79000"/>
          </a:blip>
          <a:stretch/>
        </p:blipFill>
        <p:spPr>
          <a:xfrm>
            <a:off x="5706360" y="-1749240"/>
            <a:ext cx="3750840" cy="363816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16" name="Google Shape;31;p4"/>
          <p:cNvPicPr/>
          <p:nvPr/>
        </p:nvPicPr>
        <p:blipFill>
          <a:blip r:embed="rId3">
            <a:alphaModFix amt="40000"/>
          </a:blip>
          <a:srcRect l="21987" t="21765" r="1198" b="1421"/>
          <a:stretch/>
        </p:blipFill>
        <p:spPr>
          <a:xfrm rot="10800000">
            <a:off x="360" y="0"/>
            <a:ext cx="9143640" cy="5143320"/>
          </a:xfrm>
          <a:prstGeom prst="rect">
            <a:avLst/>
          </a:prstGeom>
          <a:ln w="0">
            <a:noFill/>
          </a:ln>
        </p:spPr>
      </p:pic>
      <p:pic>
        <p:nvPicPr>
          <p:cNvPr id="217" name="Google Shape;32;p4"/>
          <p:cNvPicPr/>
          <p:nvPr/>
        </p:nvPicPr>
        <p:blipFill>
          <a:blip r:embed="rId4">
            <a:alphaModFix amt="79000"/>
          </a:blip>
          <a:stretch/>
        </p:blipFill>
        <p:spPr>
          <a:xfrm>
            <a:off x="-1370160" y="0"/>
            <a:ext cx="5302080" cy="5143320"/>
          </a:xfrm>
          <a:prstGeom prst="rect">
            <a:avLst/>
          </a:prstGeom>
          <a:ln w="0">
            <a:noFill/>
          </a:ln>
        </p:spPr>
      </p:pic>
      <p:sp>
        <p:nvSpPr>
          <p:cNvPr id="21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219" name="PlaceHolder 2"/>
          <p:cNvSpPr>
            <a:spLocks noGrp="1"/>
          </p:cNvSpPr>
          <p:nvPr>
            <p:ph type="body"/>
          </p:nvPr>
        </p:nvSpPr>
        <p:spPr>
          <a:xfrm>
            <a:off x="720000" y="1171800"/>
            <a:ext cx="7703640" cy="31428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grpSp>
        <p:nvGrpSpPr>
          <p:cNvPr id="220" name="Google Shape;35;p4"/>
          <p:cNvGrpSpPr/>
          <p:nvPr/>
        </p:nvGrpSpPr>
        <p:grpSpPr>
          <a:xfrm>
            <a:off x="-535320" y="539640"/>
            <a:ext cx="10214640" cy="4161600"/>
            <a:chOff x="-535320" y="539640"/>
            <a:chExt cx="10214640" cy="4161600"/>
          </a:xfrm>
        </p:grpSpPr>
        <p:sp>
          <p:nvSpPr>
            <p:cNvPr id="221" name="Google Shape;36;p4"/>
            <p:cNvSpPr/>
            <p:nvPr/>
          </p:nvSpPr>
          <p:spPr>
            <a:xfrm>
              <a:off x="-535320" y="539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2" name="Google Shape;37;p4"/>
            <p:cNvSpPr/>
            <p:nvPr/>
          </p:nvSpPr>
          <p:spPr>
            <a:xfrm>
              <a:off x="8608680" y="362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23" name="Google Shape;38;p4"/>
          <p:cNvGrpSpPr/>
          <p:nvPr/>
        </p:nvGrpSpPr>
        <p:grpSpPr>
          <a:xfrm>
            <a:off x="713160" y="226080"/>
            <a:ext cx="7710480" cy="4798440"/>
            <a:chOff x="713160" y="226080"/>
            <a:chExt cx="7710480" cy="4798440"/>
          </a:xfrm>
        </p:grpSpPr>
        <p:sp>
          <p:nvSpPr>
            <p:cNvPr id="224" name="Google Shape;39;p4"/>
            <p:cNvSpPr/>
            <p:nvPr/>
          </p:nvSpPr>
          <p:spPr>
            <a:xfrm>
              <a:off x="810144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25" name="Google Shape;40;p4"/>
            <p:cNvSpPr/>
            <p:nvPr/>
          </p:nvSpPr>
          <p:spPr>
            <a:xfrm>
              <a:off x="713160" y="226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1" name="Google Shape;393;p32"/>
          <p:cNvPicPr/>
          <p:nvPr/>
        </p:nvPicPr>
        <p:blipFill>
          <a:blip r:embed="rId3">
            <a:alphaModFix amt="40000"/>
          </a:blip>
          <a:srcRect l="21987" t="21765" r="1198" b="1421"/>
          <a:stretch/>
        </p:blipFill>
        <p:spPr>
          <a:xfrm rot="10800000">
            <a:off x="360" y="0"/>
            <a:ext cx="9143640" cy="5143320"/>
          </a:xfrm>
          <a:prstGeom prst="rect">
            <a:avLst/>
          </a:prstGeom>
          <a:ln w="0">
            <a:noFill/>
          </a:ln>
        </p:spPr>
      </p:pic>
      <p:grpSp>
        <p:nvGrpSpPr>
          <p:cNvPr id="242" name="Google Shape;394;p32"/>
          <p:cNvGrpSpPr/>
          <p:nvPr/>
        </p:nvGrpSpPr>
        <p:grpSpPr>
          <a:xfrm>
            <a:off x="-177480" y="-2318040"/>
            <a:ext cx="8601120" cy="9215640"/>
            <a:chOff x="-177480" y="-2318040"/>
            <a:chExt cx="8601120" cy="9215640"/>
          </a:xfrm>
        </p:grpSpPr>
        <p:pic>
          <p:nvPicPr>
            <p:cNvPr id="243" name="Google Shape;395;p32"/>
            <p:cNvPicPr/>
            <p:nvPr/>
          </p:nvPicPr>
          <p:blipFill>
            <a:blip r:embed="rId4"/>
            <a:stretch/>
          </p:blipFill>
          <p:spPr>
            <a:xfrm>
              <a:off x="-177480" y="-2318040"/>
              <a:ext cx="5085000" cy="5143320"/>
            </a:xfrm>
            <a:prstGeom prst="rect">
              <a:avLst/>
            </a:prstGeom>
            <a:ln w="0">
              <a:noFill/>
            </a:ln>
          </p:spPr>
        </p:pic>
        <p:pic>
          <p:nvPicPr>
            <p:cNvPr id="244" name="Google Shape;396;p32"/>
            <p:cNvPicPr/>
            <p:nvPr/>
          </p:nvPicPr>
          <p:blipFill>
            <a:blip r:embed="rId5">
              <a:alphaModFix amt="79000"/>
            </a:blip>
            <a:stretch/>
          </p:blipFill>
          <p:spPr>
            <a:xfrm>
              <a:off x="4672800" y="3259440"/>
              <a:ext cx="3750840" cy="3638160"/>
            </a:xfrm>
            <a:prstGeom prst="rect">
              <a:avLst/>
            </a:prstGeom>
            <a:ln w="0">
              <a:noFill/>
            </a:ln>
          </p:spPr>
        </p:pic>
      </p:grpSp>
      <p:grpSp>
        <p:nvGrpSpPr>
          <p:cNvPr id="245" name="Google Shape;397;p32"/>
          <p:cNvGrpSpPr/>
          <p:nvPr/>
        </p:nvGrpSpPr>
        <p:grpSpPr>
          <a:xfrm>
            <a:off x="-535320" y="-533520"/>
            <a:ext cx="10214640" cy="5234760"/>
            <a:chOff x="-535320" y="-533520"/>
            <a:chExt cx="10214640" cy="5234760"/>
          </a:xfrm>
        </p:grpSpPr>
        <p:sp>
          <p:nvSpPr>
            <p:cNvPr id="246" name="Google Shape;398;p32"/>
            <p:cNvSpPr/>
            <p:nvPr/>
          </p:nvSpPr>
          <p:spPr>
            <a:xfrm>
              <a:off x="-5353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7" name="Google Shape;399;p32"/>
            <p:cNvSpPr/>
            <p:nvPr/>
          </p:nvSpPr>
          <p:spPr>
            <a:xfrm>
              <a:off x="8608680" y="362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48" name="Google Shape;400;p32"/>
            <p:cNvSpPr/>
            <p:nvPr/>
          </p:nvSpPr>
          <p:spPr>
            <a:xfrm>
              <a:off x="4036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49" name="Google Shape;401;p32"/>
          <p:cNvGrpSpPr/>
          <p:nvPr/>
        </p:nvGrpSpPr>
        <p:grpSpPr>
          <a:xfrm>
            <a:off x="713160" y="226080"/>
            <a:ext cx="8319960" cy="4827240"/>
            <a:chOff x="713160" y="226080"/>
            <a:chExt cx="8319960" cy="4827240"/>
          </a:xfrm>
        </p:grpSpPr>
        <p:sp>
          <p:nvSpPr>
            <p:cNvPr id="250" name="Google Shape;402;p32"/>
            <p:cNvSpPr/>
            <p:nvPr/>
          </p:nvSpPr>
          <p:spPr>
            <a:xfrm>
              <a:off x="8710920" y="27014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51" name="Google Shape;403;p32"/>
            <p:cNvSpPr/>
            <p:nvPr/>
          </p:nvSpPr>
          <p:spPr>
            <a:xfrm>
              <a:off x="713160" y="226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52" name="Google Shape;404;p32"/>
            <p:cNvSpPr/>
            <p:nvPr/>
          </p:nvSpPr>
          <p:spPr>
            <a:xfrm>
              <a:off x="2980080" y="4835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53" name="Google Shape;406;p33"/>
          <p:cNvPicPr/>
          <p:nvPr/>
        </p:nvPicPr>
        <p:blipFill>
          <a:blip r:embed="rId3">
            <a:alphaModFix amt="40000"/>
          </a:blip>
          <a:srcRect l="21987" t="21765" r="1198" b="1421"/>
          <a:stretch/>
        </p:blipFill>
        <p:spPr>
          <a:xfrm>
            <a:off x="0" y="0"/>
            <a:ext cx="9143640" cy="5143320"/>
          </a:xfrm>
          <a:prstGeom prst="rect">
            <a:avLst/>
          </a:prstGeom>
          <a:ln w="0">
            <a:noFill/>
          </a:ln>
        </p:spPr>
      </p:pic>
      <p:grpSp>
        <p:nvGrpSpPr>
          <p:cNvPr id="254" name="Google Shape;407;p33"/>
          <p:cNvGrpSpPr/>
          <p:nvPr/>
        </p:nvGrpSpPr>
        <p:grpSpPr>
          <a:xfrm>
            <a:off x="-2306880" y="-937080"/>
            <a:ext cx="13326120" cy="8453520"/>
            <a:chOff x="-2306880" y="-937080"/>
            <a:chExt cx="13326120" cy="8453520"/>
          </a:xfrm>
        </p:grpSpPr>
        <p:pic>
          <p:nvPicPr>
            <p:cNvPr id="255" name="Google Shape;408;p33"/>
            <p:cNvPicPr/>
            <p:nvPr/>
          </p:nvPicPr>
          <p:blipFill>
            <a:blip r:embed="rId4"/>
            <a:stretch/>
          </p:blipFill>
          <p:spPr>
            <a:xfrm>
              <a:off x="-2306880" y="2373120"/>
              <a:ext cx="5085000" cy="5143320"/>
            </a:xfrm>
            <a:prstGeom prst="rect">
              <a:avLst/>
            </a:prstGeom>
            <a:ln w="0">
              <a:noFill/>
            </a:ln>
          </p:spPr>
        </p:pic>
        <p:pic>
          <p:nvPicPr>
            <p:cNvPr id="256" name="Google Shape;409;p33"/>
            <p:cNvPicPr/>
            <p:nvPr/>
          </p:nvPicPr>
          <p:blipFill>
            <a:blip r:embed="rId5">
              <a:alphaModFix amt="79000"/>
            </a:blip>
            <a:stretch/>
          </p:blipFill>
          <p:spPr>
            <a:xfrm>
              <a:off x="7268400" y="-937080"/>
              <a:ext cx="3750840" cy="3638160"/>
            </a:xfrm>
            <a:prstGeom prst="rect">
              <a:avLst/>
            </a:prstGeom>
            <a:ln w="0">
              <a:noFill/>
            </a:ln>
          </p:spPr>
        </p:pic>
      </p:grpSp>
      <p:grpSp>
        <p:nvGrpSpPr>
          <p:cNvPr id="257" name="Google Shape;410;p33"/>
          <p:cNvGrpSpPr/>
          <p:nvPr/>
        </p:nvGrpSpPr>
        <p:grpSpPr>
          <a:xfrm>
            <a:off x="317880" y="1254600"/>
            <a:ext cx="8613360" cy="3769920"/>
            <a:chOff x="317880" y="1254600"/>
            <a:chExt cx="8613360" cy="3769920"/>
          </a:xfrm>
        </p:grpSpPr>
        <p:sp>
          <p:nvSpPr>
            <p:cNvPr id="258" name="Google Shape;411;p33"/>
            <p:cNvSpPr/>
            <p:nvPr/>
          </p:nvSpPr>
          <p:spPr>
            <a:xfrm>
              <a:off x="728208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59" name="Google Shape;412;p33"/>
            <p:cNvSpPr/>
            <p:nvPr/>
          </p:nvSpPr>
          <p:spPr>
            <a:xfrm>
              <a:off x="8714160" y="3388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0" name="Google Shape;413;p33"/>
            <p:cNvSpPr/>
            <p:nvPr/>
          </p:nvSpPr>
          <p:spPr>
            <a:xfrm>
              <a:off x="317880" y="12546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61" name="Google Shape;414;p33"/>
          <p:cNvGrpSpPr/>
          <p:nvPr/>
        </p:nvGrpSpPr>
        <p:grpSpPr>
          <a:xfrm>
            <a:off x="-535320" y="-533520"/>
            <a:ext cx="10214640" cy="6210000"/>
            <a:chOff x="-535320" y="-533520"/>
            <a:chExt cx="10214640" cy="6210000"/>
          </a:xfrm>
        </p:grpSpPr>
        <p:sp>
          <p:nvSpPr>
            <p:cNvPr id="262" name="Google Shape;415;p33"/>
            <p:cNvSpPr/>
            <p:nvPr/>
          </p:nvSpPr>
          <p:spPr>
            <a:xfrm>
              <a:off x="-5353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3" name="Google Shape;416;p33"/>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4" name="Google Shape;417;p33"/>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5" name="Google Shape;418;p33"/>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66" name="Google Shape;42;p5"/>
          <p:cNvPicPr/>
          <p:nvPr/>
        </p:nvPicPr>
        <p:blipFill>
          <a:blip r:embed="rId3">
            <a:alphaModFix amt="40000"/>
          </a:blip>
          <a:stretch/>
        </p:blipFill>
        <p:spPr>
          <a:xfrm flipH="1">
            <a:off x="360" y="0"/>
            <a:ext cx="9143640" cy="5143320"/>
          </a:xfrm>
          <a:prstGeom prst="rect">
            <a:avLst/>
          </a:prstGeom>
          <a:ln w="0">
            <a:noFill/>
          </a:ln>
        </p:spPr>
      </p:pic>
      <p:grpSp>
        <p:nvGrpSpPr>
          <p:cNvPr id="267" name="Google Shape;43;p5"/>
          <p:cNvGrpSpPr/>
          <p:nvPr/>
        </p:nvGrpSpPr>
        <p:grpSpPr>
          <a:xfrm>
            <a:off x="-2271600" y="-1486080"/>
            <a:ext cx="13700880" cy="8039160"/>
            <a:chOff x="-2271600" y="-1486080"/>
            <a:chExt cx="13700880" cy="8039160"/>
          </a:xfrm>
        </p:grpSpPr>
        <p:pic>
          <p:nvPicPr>
            <p:cNvPr id="268" name="Google Shape;44;p5"/>
            <p:cNvPicPr/>
            <p:nvPr/>
          </p:nvPicPr>
          <p:blipFill>
            <a:blip r:embed="rId4"/>
            <a:stretch/>
          </p:blipFill>
          <p:spPr>
            <a:xfrm>
              <a:off x="6344280" y="-1486080"/>
              <a:ext cx="5085000" cy="5143320"/>
            </a:xfrm>
            <a:prstGeom prst="rect">
              <a:avLst/>
            </a:prstGeom>
            <a:ln w="0">
              <a:noFill/>
            </a:ln>
          </p:spPr>
        </p:pic>
        <p:pic>
          <p:nvPicPr>
            <p:cNvPr id="269" name="Google Shape;45;p5"/>
            <p:cNvPicPr/>
            <p:nvPr/>
          </p:nvPicPr>
          <p:blipFill>
            <a:blip r:embed="rId4"/>
            <a:stretch/>
          </p:blipFill>
          <p:spPr>
            <a:xfrm>
              <a:off x="-2271600" y="1409760"/>
              <a:ext cx="5085000" cy="5143320"/>
            </a:xfrm>
            <a:prstGeom prst="rect">
              <a:avLst/>
            </a:prstGeom>
            <a:ln w="0">
              <a:noFill/>
            </a:ln>
          </p:spPr>
        </p:pic>
      </p:grpSp>
      <p:sp>
        <p:nvSpPr>
          <p:cNvPr id="27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271" name="Google Shape;51;p5"/>
          <p:cNvGrpSpPr/>
          <p:nvPr/>
        </p:nvGrpSpPr>
        <p:grpSpPr>
          <a:xfrm>
            <a:off x="-535320" y="549720"/>
            <a:ext cx="10214640" cy="4161600"/>
            <a:chOff x="-535320" y="549720"/>
            <a:chExt cx="10214640" cy="4161600"/>
          </a:xfrm>
        </p:grpSpPr>
        <p:sp>
          <p:nvSpPr>
            <p:cNvPr id="272" name="Google Shape;52;p5"/>
            <p:cNvSpPr/>
            <p:nvPr/>
          </p:nvSpPr>
          <p:spPr>
            <a:xfrm rot="10800000" flipH="1">
              <a:off x="-535320" y="363888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3" name="Google Shape;53;p5"/>
            <p:cNvSpPr/>
            <p:nvPr/>
          </p:nvSpPr>
          <p:spPr>
            <a:xfrm rot="10800000" flipH="1">
              <a:off x="8608680" y="5497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74" name="Google Shape;54;p5"/>
          <p:cNvGrpSpPr/>
          <p:nvPr/>
        </p:nvGrpSpPr>
        <p:grpSpPr>
          <a:xfrm>
            <a:off x="713160" y="226440"/>
            <a:ext cx="7710480" cy="4798440"/>
            <a:chOff x="713160" y="226440"/>
            <a:chExt cx="7710480" cy="4798440"/>
          </a:xfrm>
        </p:grpSpPr>
        <p:sp>
          <p:nvSpPr>
            <p:cNvPr id="275" name="Google Shape;55;p5"/>
            <p:cNvSpPr/>
            <p:nvPr/>
          </p:nvSpPr>
          <p:spPr>
            <a:xfrm rot="10800000" flipH="1">
              <a:off x="8101080" y="22644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6" name="Google Shape;56;p5"/>
            <p:cNvSpPr/>
            <p:nvPr/>
          </p:nvSpPr>
          <p:spPr>
            <a:xfrm rot="10800000" flipH="1">
              <a:off x="712800" y="480744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80" name="Google Shape;58;p6"/>
          <p:cNvPicPr/>
          <p:nvPr/>
        </p:nvPicPr>
        <p:blipFill>
          <a:blip r:embed="rId3">
            <a:alphaModFix amt="40000"/>
          </a:blip>
          <a:stretch/>
        </p:blipFill>
        <p:spPr>
          <a:xfrm>
            <a:off x="0" y="0"/>
            <a:ext cx="9143640" cy="5143320"/>
          </a:xfrm>
          <a:prstGeom prst="rect">
            <a:avLst/>
          </a:prstGeom>
          <a:ln w="0">
            <a:noFill/>
          </a:ln>
        </p:spPr>
      </p:pic>
      <p:pic>
        <p:nvPicPr>
          <p:cNvPr id="281" name="Google Shape;59;p6"/>
          <p:cNvPicPr/>
          <p:nvPr/>
        </p:nvPicPr>
        <p:blipFill>
          <a:blip r:embed="rId4"/>
          <a:stretch/>
        </p:blipFill>
        <p:spPr>
          <a:xfrm>
            <a:off x="-2987640" y="605520"/>
            <a:ext cx="5085000" cy="5143320"/>
          </a:xfrm>
          <a:prstGeom prst="rect">
            <a:avLst/>
          </a:prstGeom>
          <a:ln w="0">
            <a:noFill/>
          </a:ln>
        </p:spPr>
      </p:pic>
      <p:sp>
        <p:nvSpPr>
          <p:cNvPr id="28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283" name="Google Shape;61;p6"/>
          <p:cNvGrpSpPr/>
          <p:nvPr/>
        </p:nvGrpSpPr>
        <p:grpSpPr>
          <a:xfrm>
            <a:off x="-535320" y="1546200"/>
            <a:ext cx="10214640" cy="3247200"/>
            <a:chOff x="-535320" y="1546200"/>
            <a:chExt cx="10214640" cy="3247200"/>
          </a:xfrm>
        </p:grpSpPr>
        <p:sp>
          <p:nvSpPr>
            <p:cNvPr id="284" name="Google Shape;62;p6"/>
            <p:cNvSpPr/>
            <p:nvPr/>
          </p:nvSpPr>
          <p:spPr>
            <a:xfrm>
              <a:off x="-535320" y="37209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5" name="Google Shape;63;p6"/>
            <p:cNvSpPr/>
            <p:nvPr/>
          </p:nvSpPr>
          <p:spPr>
            <a:xfrm>
              <a:off x="8608680" y="15462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86" name="Google Shape;64;p6"/>
          <p:cNvGrpSpPr/>
          <p:nvPr/>
        </p:nvGrpSpPr>
        <p:grpSpPr>
          <a:xfrm>
            <a:off x="379800" y="1017720"/>
            <a:ext cx="8366400" cy="2378520"/>
            <a:chOff x="379800" y="1017720"/>
            <a:chExt cx="8366400" cy="2378520"/>
          </a:xfrm>
        </p:grpSpPr>
        <p:sp>
          <p:nvSpPr>
            <p:cNvPr id="287" name="Google Shape;65;p6"/>
            <p:cNvSpPr/>
            <p:nvPr/>
          </p:nvSpPr>
          <p:spPr>
            <a:xfrm>
              <a:off x="8424000" y="10177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8" name="Google Shape;66;p6"/>
            <p:cNvSpPr/>
            <p:nvPr/>
          </p:nvSpPr>
          <p:spPr>
            <a:xfrm>
              <a:off x="379800" y="31788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90" name="Google Shape;68;p7"/>
          <p:cNvPicPr/>
          <p:nvPr/>
        </p:nvPicPr>
        <p:blipFill>
          <a:blip r:embed="rId3">
            <a:alphaModFix amt="40000"/>
          </a:blip>
          <a:srcRect l="21987" t="21765" r="1198" b="1421"/>
          <a:stretch/>
        </p:blipFill>
        <p:spPr>
          <a:xfrm rot="10800000">
            <a:off x="360" y="0"/>
            <a:ext cx="9143640" cy="5143320"/>
          </a:xfrm>
          <a:prstGeom prst="rect">
            <a:avLst/>
          </a:prstGeom>
          <a:ln w="0">
            <a:noFill/>
          </a:ln>
        </p:spPr>
      </p:pic>
      <p:pic>
        <p:nvPicPr>
          <p:cNvPr id="291" name="Google Shape;69;p7"/>
          <p:cNvPicPr/>
          <p:nvPr/>
        </p:nvPicPr>
        <p:blipFill>
          <a:blip r:embed="rId4"/>
          <a:stretch/>
        </p:blipFill>
        <p:spPr>
          <a:xfrm>
            <a:off x="-203040" y="-324000"/>
            <a:ext cx="5085000" cy="5143320"/>
          </a:xfrm>
          <a:prstGeom prst="rect">
            <a:avLst/>
          </a:prstGeom>
          <a:ln w="0">
            <a:noFill/>
          </a:ln>
        </p:spPr>
      </p:pic>
      <p:sp>
        <p:nvSpPr>
          <p:cNvPr id="292" name="PlaceHolder 1"/>
          <p:cNvSpPr>
            <a:spLocks noGrp="1"/>
          </p:cNvSpPr>
          <p:nvPr>
            <p:ph type="title"/>
          </p:nvPr>
        </p:nvSpPr>
        <p:spPr>
          <a:xfrm>
            <a:off x="72000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293" name="Google Shape;72;p7"/>
          <p:cNvGrpSpPr/>
          <p:nvPr/>
        </p:nvGrpSpPr>
        <p:grpSpPr>
          <a:xfrm>
            <a:off x="255960" y="1017720"/>
            <a:ext cx="6389640" cy="3981600"/>
            <a:chOff x="255960" y="1017720"/>
            <a:chExt cx="6389640" cy="3981600"/>
          </a:xfrm>
        </p:grpSpPr>
        <p:sp>
          <p:nvSpPr>
            <p:cNvPr id="294" name="Google Shape;73;p7"/>
            <p:cNvSpPr/>
            <p:nvPr/>
          </p:nvSpPr>
          <p:spPr>
            <a:xfrm>
              <a:off x="6323400" y="4676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5" name="Google Shape;74;p7"/>
            <p:cNvSpPr/>
            <p:nvPr/>
          </p:nvSpPr>
          <p:spPr>
            <a:xfrm>
              <a:off x="255960" y="10177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96" name="Google Shape;75;p7"/>
          <p:cNvGrpSpPr/>
          <p:nvPr/>
        </p:nvGrpSpPr>
        <p:grpSpPr>
          <a:xfrm>
            <a:off x="177840" y="-533520"/>
            <a:ext cx="4932720" cy="6210000"/>
            <a:chOff x="177840" y="-533520"/>
            <a:chExt cx="4932720" cy="6210000"/>
          </a:xfrm>
        </p:grpSpPr>
        <p:sp>
          <p:nvSpPr>
            <p:cNvPr id="297" name="Google Shape;76;p7"/>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98" name="Google Shape;77;p7"/>
            <p:cNvSpPr/>
            <p:nvPr/>
          </p:nvSpPr>
          <p:spPr>
            <a:xfrm>
              <a:off x="40399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99" name="Google Shape;79;p8"/>
          <p:cNvPicPr/>
          <p:nvPr/>
        </p:nvPicPr>
        <p:blipFill>
          <a:blip r:embed="rId3">
            <a:alphaModFix amt="40000"/>
          </a:blip>
          <a:srcRect l="21987" t="21765" r="1198" b="1421"/>
          <a:stretch/>
        </p:blipFill>
        <p:spPr>
          <a:xfrm rot="10800000">
            <a:off x="360" y="0"/>
            <a:ext cx="9143640" cy="5143320"/>
          </a:xfrm>
          <a:prstGeom prst="rect">
            <a:avLst/>
          </a:prstGeom>
          <a:ln w="0">
            <a:noFill/>
          </a:ln>
        </p:spPr>
      </p:pic>
      <p:sp>
        <p:nvSpPr>
          <p:cNvPr id="300" name="PlaceHolder 1"/>
          <p:cNvSpPr>
            <a:spLocks noGrp="1"/>
          </p:cNvSpPr>
          <p:nvPr>
            <p:ph type="title"/>
          </p:nvPr>
        </p:nvSpPr>
        <p:spPr>
          <a:xfrm>
            <a:off x="1768680" y="1505880"/>
            <a:ext cx="5606640" cy="21312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grpSp>
        <p:nvGrpSpPr>
          <p:cNvPr id="301" name="Google Shape;81;p8"/>
          <p:cNvGrpSpPr/>
          <p:nvPr/>
        </p:nvGrpSpPr>
        <p:grpSpPr>
          <a:xfrm>
            <a:off x="-178920" y="-1236240"/>
            <a:ext cx="11962800" cy="6081120"/>
            <a:chOff x="-178920" y="-1236240"/>
            <a:chExt cx="11962800" cy="6081120"/>
          </a:xfrm>
        </p:grpSpPr>
        <p:pic>
          <p:nvPicPr>
            <p:cNvPr id="302" name="Google Shape;82;p8"/>
            <p:cNvPicPr/>
            <p:nvPr/>
          </p:nvPicPr>
          <p:blipFill>
            <a:blip r:embed="rId4"/>
            <a:stretch/>
          </p:blipFill>
          <p:spPr>
            <a:xfrm>
              <a:off x="6698880" y="-298440"/>
              <a:ext cx="5085000" cy="5143320"/>
            </a:xfrm>
            <a:prstGeom prst="rect">
              <a:avLst/>
            </a:prstGeom>
            <a:ln w="0">
              <a:noFill/>
            </a:ln>
          </p:spPr>
        </p:pic>
        <p:pic>
          <p:nvPicPr>
            <p:cNvPr id="303" name="Google Shape;83;p8"/>
            <p:cNvPicPr/>
            <p:nvPr/>
          </p:nvPicPr>
          <p:blipFill>
            <a:blip r:embed="rId5">
              <a:alphaModFix amt="79000"/>
            </a:blip>
            <a:stretch/>
          </p:blipFill>
          <p:spPr>
            <a:xfrm>
              <a:off x="-178920" y="-1236240"/>
              <a:ext cx="3750840" cy="3638160"/>
            </a:xfrm>
            <a:prstGeom prst="rect">
              <a:avLst/>
            </a:prstGeom>
            <a:ln w="0">
              <a:noFill/>
            </a:ln>
          </p:spPr>
        </p:pic>
      </p:grpSp>
      <p:grpSp>
        <p:nvGrpSpPr>
          <p:cNvPr id="304" name="Google Shape;84;p8"/>
          <p:cNvGrpSpPr/>
          <p:nvPr/>
        </p:nvGrpSpPr>
        <p:grpSpPr>
          <a:xfrm>
            <a:off x="-535320" y="-533520"/>
            <a:ext cx="10214640" cy="6210000"/>
            <a:chOff x="-535320" y="-533520"/>
            <a:chExt cx="10214640" cy="6210000"/>
          </a:xfrm>
        </p:grpSpPr>
        <p:sp>
          <p:nvSpPr>
            <p:cNvPr id="305" name="Google Shape;85;p8"/>
            <p:cNvSpPr/>
            <p:nvPr/>
          </p:nvSpPr>
          <p:spPr>
            <a:xfrm>
              <a:off x="-535320" y="4906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6" name="Google Shape;86;p8"/>
            <p:cNvSpPr/>
            <p:nvPr/>
          </p:nvSpPr>
          <p:spPr>
            <a:xfrm>
              <a:off x="8608680" y="35798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7" name="Google Shape;87;p8"/>
            <p:cNvSpPr/>
            <p:nvPr/>
          </p:nvSpPr>
          <p:spPr>
            <a:xfrm>
              <a:off x="59702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8" name="Google Shape;88;p8"/>
            <p:cNvSpPr/>
            <p:nvPr/>
          </p:nvSpPr>
          <p:spPr>
            <a:xfrm>
              <a:off x="21031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09" name="Google Shape;90;p9"/>
          <p:cNvPicPr/>
          <p:nvPr/>
        </p:nvPicPr>
        <p:blipFill>
          <a:blip r:embed="rId3">
            <a:alphaModFix amt="39000"/>
          </a:blip>
          <a:stretch/>
        </p:blipFill>
        <p:spPr>
          <a:xfrm>
            <a:off x="0" y="0"/>
            <a:ext cx="9143640" cy="5143320"/>
          </a:xfrm>
          <a:prstGeom prst="rect">
            <a:avLst/>
          </a:prstGeom>
          <a:ln w="0">
            <a:noFill/>
          </a:ln>
        </p:spPr>
      </p:pic>
      <p:grpSp>
        <p:nvGrpSpPr>
          <p:cNvPr id="310" name="Google Shape;91;p9"/>
          <p:cNvGrpSpPr/>
          <p:nvPr/>
        </p:nvGrpSpPr>
        <p:grpSpPr>
          <a:xfrm>
            <a:off x="4239720" y="-2930400"/>
            <a:ext cx="5462280" cy="6418080"/>
            <a:chOff x="4239720" y="-2930400"/>
            <a:chExt cx="5462280" cy="6418080"/>
          </a:xfrm>
        </p:grpSpPr>
        <p:pic>
          <p:nvPicPr>
            <p:cNvPr id="311" name="Google Shape;92;p9"/>
            <p:cNvPicPr/>
            <p:nvPr/>
          </p:nvPicPr>
          <p:blipFill>
            <a:blip r:embed="rId4">
              <a:alphaModFix amt="79000"/>
            </a:blip>
            <a:stretch/>
          </p:blipFill>
          <p:spPr>
            <a:xfrm>
              <a:off x="4239720" y="-150480"/>
              <a:ext cx="3750840" cy="3638160"/>
            </a:xfrm>
            <a:prstGeom prst="rect">
              <a:avLst/>
            </a:prstGeom>
            <a:ln w="0">
              <a:noFill/>
            </a:ln>
          </p:spPr>
        </p:pic>
        <p:pic>
          <p:nvPicPr>
            <p:cNvPr id="312" name="Google Shape;93;p9"/>
            <p:cNvPicPr/>
            <p:nvPr/>
          </p:nvPicPr>
          <p:blipFill>
            <a:blip r:embed="rId5"/>
            <a:stretch/>
          </p:blipFill>
          <p:spPr>
            <a:xfrm>
              <a:off x="4617000" y="-2930400"/>
              <a:ext cx="5085000" cy="5143320"/>
            </a:xfrm>
            <a:prstGeom prst="rect">
              <a:avLst/>
            </a:prstGeom>
            <a:ln w="0">
              <a:noFill/>
            </a:ln>
          </p:spPr>
        </p:pic>
      </p:grpSp>
      <p:sp>
        <p:nvSpPr>
          <p:cNvPr id="313" name="PlaceHolder 1"/>
          <p:cNvSpPr>
            <a:spLocks noGrp="1"/>
          </p:cNvSpPr>
          <p:nvPr>
            <p:ph type="title"/>
          </p:nvPr>
        </p:nvSpPr>
        <p:spPr>
          <a:xfrm>
            <a:off x="1441440" y="1083960"/>
            <a:ext cx="6261120" cy="1732320"/>
          </a:xfrm>
          <a:prstGeom prst="rect">
            <a:avLst/>
          </a:prstGeom>
          <a:noFill/>
          <a:ln w="0">
            <a:noFill/>
          </a:ln>
        </p:spPr>
        <p:txBody>
          <a:bodyPr lIns="91440" tIns="91440" rIns="91440" bIns="91440" anchor="b">
            <a:noAutofit/>
          </a:bodyPr>
          <a:lstStyle/>
          <a:p>
            <a:pPr indent="0">
              <a:buNone/>
            </a:pPr>
            <a:r>
              <a:rPr lang="fr-FR" sz="4000" b="0" strike="noStrike" spc="-1">
                <a:solidFill>
                  <a:schemeClr val="dk1"/>
                </a:solidFill>
                <a:latin typeface="Arial"/>
              </a:rPr>
              <a:t>Click to edit the title text format</a:t>
            </a:r>
          </a:p>
        </p:txBody>
      </p:sp>
      <p:grpSp>
        <p:nvGrpSpPr>
          <p:cNvPr id="314" name="Google Shape;96;p9"/>
          <p:cNvGrpSpPr/>
          <p:nvPr/>
        </p:nvGrpSpPr>
        <p:grpSpPr>
          <a:xfrm>
            <a:off x="-538560" y="-533520"/>
            <a:ext cx="10221120" cy="6210000"/>
            <a:chOff x="-538560" y="-533520"/>
            <a:chExt cx="10221120" cy="6210000"/>
          </a:xfrm>
        </p:grpSpPr>
        <p:sp>
          <p:nvSpPr>
            <p:cNvPr id="315" name="Google Shape;97;p9"/>
            <p:cNvSpPr/>
            <p:nvPr/>
          </p:nvSpPr>
          <p:spPr>
            <a:xfrm>
              <a:off x="403668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6" name="Google Shape;98;p9"/>
            <p:cNvSpPr/>
            <p:nvPr/>
          </p:nvSpPr>
          <p:spPr>
            <a:xfrm>
              <a:off x="4036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7" name="Google Shape;99;p9"/>
            <p:cNvSpPr/>
            <p:nvPr/>
          </p:nvSpPr>
          <p:spPr>
            <a:xfrm>
              <a:off x="-53856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8" name="Google Shape;100;p9"/>
            <p:cNvSpPr/>
            <p:nvPr/>
          </p:nvSpPr>
          <p:spPr>
            <a:xfrm>
              <a:off x="86119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31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0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20" name="PlaceHolder 1"/>
          <p:cNvSpPr>
            <a:spLocks noGrp="1"/>
          </p:cNvSpPr>
          <p:nvPr>
            <p:ph type="body"/>
          </p:nvPr>
        </p:nvSpPr>
        <p:spPr>
          <a:xfrm>
            <a:off x="0" y="-13680"/>
            <a:ext cx="9143640" cy="515700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321" name="PlaceHolder 2"/>
          <p:cNvSpPr>
            <a:spLocks noGrp="1"/>
          </p:cNvSpPr>
          <p:nvPr>
            <p:ph type="title"/>
          </p:nvPr>
        </p:nvSpPr>
        <p:spPr>
          <a:xfrm>
            <a:off x="1369800" y="4122720"/>
            <a:ext cx="6404400" cy="480960"/>
          </a:xfrm>
          <a:prstGeom prst="rect">
            <a:avLst/>
          </a:prstGeom>
          <a:solidFill>
            <a:schemeClr val="lt1"/>
          </a:solidFill>
          <a:ln w="0">
            <a:noFill/>
          </a:ln>
        </p:spPr>
        <p:txBody>
          <a:bodyPr lIns="91440" tIns="91440" rIns="91440" bIns="91440" anchor="t">
            <a:noAutofit/>
          </a:bodyPr>
          <a:lstStyle/>
          <a:p>
            <a:pPr indent="0">
              <a:buNone/>
            </a:pPr>
            <a:r>
              <a:rPr lang="fr-FR" sz="2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1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1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322" name="PlaceHolder 1"/>
          <p:cNvSpPr>
            <a:spLocks noGrp="1"/>
          </p:cNvSpPr>
          <p:nvPr>
            <p:ph type="title"/>
          </p:nvPr>
        </p:nvSpPr>
        <p:spPr>
          <a:xfrm>
            <a:off x="723600" y="511200"/>
            <a:ext cx="769680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1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2" name="Google Shape;118;p13"/>
          <p:cNvPicPr/>
          <p:nvPr/>
        </p:nvPicPr>
        <p:blipFill>
          <a:blip r:embed="rId3"/>
          <a:stretch/>
        </p:blipFill>
        <p:spPr>
          <a:xfrm>
            <a:off x="216360" y="2870280"/>
            <a:ext cx="5085000" cy="5143320"/>
          </a:xfrm>
          <a:prstGeom prst="rect">
            <a:avLst/>
          </a:prstGeom>
          <a:ln w="0">
            <a:noFill/>
          </a:ln>
        </p:spPr>
      </p:pic>
      <p:pic>
        <p:nvPicPr>
          <p:cNvPr id="23" name="Google Shape;119;p13"/>
          <p:cNvPicPr/>
          <p:nvPr/>
        </p:nvPicPr>
        <p:blipFill>
          <a:blip r:embed="rId4">
            <a:alphaModFix amt="40000"/>
          </a:blip>
          <a:stretch/>
        </p:blipFill>
        <p:spPr>
          <a:xfrm rot="10800000" flipH="1">
            <a:off x="0" y="0"/>
            <a:ext cx="9143640" cy="5143320"/>
          </a:xfrm>
          <a:prstGeom prst="rect">
            <a:avLst/>
          </a:prstGeom>
          <a:ln w="0">
            <a:noFill/>
          </a:ln>
        </p:spPr>
      </p:pic>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25" name="PlaceHolder 2"/>
          <p:cNvSpPr>
            <a:spLocks noGrp="1"/>
          </p:cNvSpPr>
          <p:nvPr>
            <p:ph type="title"/>
          </p:nvPr>
        </p:nvSpPr>
        <p:spPr>
          <a:xfrm>
            <a:off x="942840" y="1697040"/>
            <a:ext cx="965520" cy="645840"/>
          </a:xfrm>
          <a:prstGeom prst="rect">
            <a:avLst/>
          </a:prstGeom>
          <a:solidFill>
            <a:schemeClr val="dk1"/>
          </a:solidFill>
          <a:ln w="0">
            <a:noFill/>
          </a:ln>
        </p:spPr>
        <p:txBody>
          <a:bodyPr lIns="91440" tIns="91440" rIns="91440" bIns="91440" anchor="ctr">
            <a:noAutofit/>
          </a:bodyPr>
          <a:lstStyle/>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a:endParaRPr>
          </a:p>
        </p:txBody>
      </p:sp>
      <p:sp>
        <p:nvSpPr>
          <p:cNvPr id="26" name="PlaceHolder 3"/>
          <p:cNvSpPr>
            <a:spLocks noGrp="1"/>
          </p:cNvSpPr>
          <p:nvPr>
            <p:ph type="title"/>
          </p:nvPr>
        </p:nvSpPr>
        <p:spPr>
          <a:xfrm>
            <a:off x="942840" y="3172320"/>
            <a:ext cx="965520" cy="645840"/>
          </a:xfrm>
          <a:prstGeom prst="rect">
            <a:avLst/>
          </a:prstGeom>
          <a:solidFill>
            <a:schemeClr val="dk1"/>
          </a:solidFill>
          <a:ln w="0">
            <a:noFill/>
          </a:ln>
        </p:spPr>
        <p:txBody>
          <a:bodyPr lIns="91440" tIns="91440" rIns="91440" bIns="91440" anchor="ctr">
            <a:noAutofit/>
          </a:bodyPr>
          <a:lstStyle/>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a:endParaRPr>
          </a:p>
        </p:txBody>
      </p:sp>
      <p:sp>
        <p:nvSpPr>
          <p:cNvPr id="27" name="PlaceHolder 4"/>
          <p:cNvSpPr>
            <a:spLocks noGrp="1"/>
          </p:cNvSpPr>
          <p:nvPr>
            <p:ph type="title"/>
          </p:nvPr>
        </p:nvSpPr>
        <p:spPr>
          <a:xfrm>
            <a:off x="4789080" y="1697040"/>
            <a:ext cx="965520" cy="645840"/>
          </a:xfrm>
          <a:prstGeom prst="rect">
            <a:avLst/>
          </a:prstGeom>
          <a:solidFill>
            <a:schemeClr val="dk1"/>
          </a:solidFill>
          <a:ln w="0">
            <a:noFill/>
          </a:ln>
        </p:spPr>
        <p:txBody>
          <a:bodyPr lIns="91440" tIns="91440" rIns="91440" bIns="91440" anchor="ctr">
            <a:noAutofit/>
          </a:bodyPr>
          <a:lstStyle/>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a:endParaRPr>
          </a:p>
        </p:txBody>
      </p:sp>
      <p:sp>
        <p:nvSpPr>
          <p:cNvPr id="28" name="PlaceHolder 5"/>
          <p:cNvSpPr>
            <a:spLocks noGrp="1"/>
          </p:cNvSpPr>
          <p:nvPr>
            <p:ph type="title"/>
          </p:nvPr>
        </p:nvSpPr>
        <p:spPr>
          <a:xfrm>
            <a:off x="4789080" y="3172320"/>
            <a:ext cx="965520" cy="645840"/>
          </a:xfrm>
          <a:prstGeom prst="rect">
            <a:avLst/>
          </a:prstGeom>
          <a:solidFill>
            <a:schemeClr val="dk1"/>
          </a:solidFill>
          <a:ln w="0">
            <a:noFill/>
          </a:ln>
        </p:spPr>
        <p:txBody>
          <a:bodyPr lIns="91440" tIns="91440" rIns="91440" bIns="91440" anchor="ctr">
            <a:noAutofit/>
          </a:bodyPr>
          <a:lstStyle/>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a:endParaRPr>
          </a:p>
        </p:txBody>
      </p:sp>
      <p:grpSp>
        <p:nvGrpSpPr>
          <p:cNvPr id="29" name="Google Shape;133;p13"/>
          <p:cNvGrpSpPr/>
          <p:nvPr/>
        </p:nvGrpSpPr>
        <p:grpSpPr>
          <a:xfrm>
            <a:off x="1130760" y="-533520"/>
            <a:ext cx="6882480" cy="6210000"/>
            <a:chOff x="1130760" y="-533520"/>
            <a:chExt cx="6882480" cy="6210000"/>
          </a:xfrm>
        </p:grpSpPr>
        <p:sp>
          <p:nvSpPr>
            <p:cNvPr id="30" name="Google Shape;134;p13"/>
            <p:cNvSpPr/>
            <p:nvPr/>
          </p:nvSpPr>
          <p:spPr>
            <a:xfrm>
              <a:off x="113076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1" name="Google Shape;135;p13"/>
            <p:cNvSpPr/>
            <p:nvPr/>
          </p:nvSpPr>
          <p:spPr>
            <a:xfrm>
              <a:off x="69426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2" name="Google Shape;136;p13"/>
          <p:cNvGrpSpPr/>
          <p:nvPr/>
        </p:nvGrpSpPr>
        <p:grpSpPr>
          <a:xfrm>
            <a:off x="437040" y="227160"/>
            <a:ext cx="6505200" cy="4376160"/>
            <a:chOff x="437040" y="227160"/>
            <a:chExt cx="6505200" cy="4376160"/>
          </a:xfrm>
        </p:grpSpPr>
        <p:sp>
          <p:nvSpPr>
            <p:cNvPr id="33" name="Google Shape;137;p13"/>
            <p:cNvSpPr/>
            <p:nvPr/>
          </p:nvSpPr>
          <p:spPr>
            <a:xfrm>
              <a:off x="437040" y="4385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 name="Google Shape;138;p13"/>
            <p:cNvSpPr/>
            <p:nvPr/>
          </p:nvSpPr>
          <p:spPr>
            <a:xfrm>
              <a:off x="6725160" y="2271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6" name="Google Shape;152;p15"/>
          <p:cNvPicPr/>
          <p:nvPr/>
        </p:nvPicPr>
        <p:blipFill>
          <a:blip r:embed="rId3">
            <a:alphaModFix amt="40000"/>
          </a:blip>
          <a:srcRect l="21987" t="21765" r="1198" b="1421"/>
          <a:stretch/>
        </p:blipFill>
        <p:spPr>
          <a:xfrm rot="10800000">
            <a:off x="360" y="0"/>
            <a:ext cx="9143640" cy="5143320"/>
          </a:xfrm>
          <a:prstGeom prst="rect">
            <a:avLst/>
          </a:prstGeom>
          <a:ln w="0">
            <a:noFill/>
          </a:ln>
        </p:spPr>
      </p:pic>
      <p:grpSp>
        <p:nvGrpSpPr>
          <p:cNvPr id="47" name="Google Shape;153;p15"/>
          <p:cNvGrpSpPr/>
          <p:nvPr/>
        </p:nvGrpSpPr>
        <p:grpSpPr>
          <a:xfrm>
            <a:off x="254160" y="1172160"/>
            <a:ext cx="9586800" cy="5143320"/>
            <a:chOff x="254160" y="1172160"/>
            <a:chExt cx="9586800" cy="5143320"/>
          </a:xfrm>
        </p:grpSpPr>
        <p:pic>
          <p:nvPicPr>
            <p:cNvPr id="48" name="Google Shape;154;p15"/>
            <p:cNvPicPr/>
            <p:nvPr/>
          </p:nvPicPr>
          <p:blipFill>
            <a:blip r:embed="rId4"/>
            <a:stretch/>
          </p:blipFill>
          <p:spPr>
            <a:xfrm>
              <a:off x="4755960" y="1172160"/>
              <a:ext cx="5085000" cy="5143320"/>
            </a:xfrm>
            <a:prstGeom prst="rect">
              <a:avLst/>
            </a:prstGeom>
            <a:ln w="0">
              <a:noFill/>
            </a:ln>
          </p:spPr>
        </p:pic>
        <p:pic>
          <p:nvPicPr>
            <p:cNvPr id="49" name="Google Shape;155;p15"/>
            <p:cNvPicPr/>
            <p:nvPr/>
          </p:nvPicPr>
          <p:blipFill>
            <a:blip r:embed="rId5">
              <a:alphaModFix amt="79000"/>
            </a:blip>
            <a:stretch/>
          </p:blipFill>
          <p:spPr>
            <a:xfrm>
              <a:off x="254160" y="1172160"/>
              <a:ext cx="3750840" cy="3638160"/>
            </a:xfrm>
            <a:prstGeom prst="rect">
              <a:avLst/>
            </a:prstGeom>
            <a:ln w="0">
              <a:noFill/>
            </a:ln>
          </p:spPr>
        </p:pic>
      </p:grpSp>
      <p:sp>
        <p:nvSpPr>
          <p:cNvPr id="50" name="PlaceHolder 1"/>
          <p:cNvSpPr>
            <a:spLocks noGrp="1"/>
          </p:cNvSpPr>
          <p:nvPr>
            <p:ph type="title"/>
          </p:nvPr>
        </p:nvSpPr>
        <p:spPr>
          <a:xfrm>
            <a:off x="3105000" y="2601720"/>
            <a:ext cx="5063040" cy="1626840"/>
          </a:xfrm>
          <a:prstGeom prst="rect">
            <a:avLst/>
          </a:prstGeom>
          <a:noFill/>
          <a:ln w="0">
            <a:noFill/>
          </a:ln>
        </p:spPr>
        <p:txBody>
          <a:bodyPr lIns="91440" tIns="91440" rIns="91440" bIns="91440" anchor="b">
            <a:noAutofit/>
          </a:bodyPr>
          <a:lstStyle/>
          <a:p>
            <a:pPr indent="0">
              <a:buNone/>
            </a:pPr>
            <a:r>
              <a:rPr lang="fr-FR" sz="4100" b="0" strike="noStrike" spc="-1">
                <a:solidFill>
                  <a:schemeClr val="dk1"/>
                </a:solidFill>
                <a:latin typeface="Arial"/>
              </a:rPr>
              <a:t>Click to edit the title text format</a:t>
            </a:r>
          </a:p>
        </p:txBody>
      </p:sp>
      <p:sp>
        <p:nvSpPr>
          <p:cNvPr id="51" name="PlaceHolder 2"/>
          <p:cNvSpPr>
            <a:spLocks noGrp="1"/>
          </p:cNvSpPr>
          <p:nvPr>
            <p:ph type="title"/>
          </p:nvPr>
        </p:nvSpPr>
        <p:spPr>
          <a:xfrm>
            <a:off x="1924200" y="2754360"/>
            <a:ext cx="1651680" cy="1090080"/>
          </a:xfrm>
          <a:prstGeom prst="rect">
            <a:avLst/>
          </a:prstGeom>
          <a:solidFill>
            <a:schemeClr val="dk1"/>
          </a:solidFill>
          <a:ln w="0">
            <a:noFill/>
          </a:ln>
        </p:spPr>
        <p:txBody>
          <a:bodyPr lIns="91440" tIns="91440" rIns="91440" bIns="91440" anchor="ctr">
            <a:noAutofit/>
          </a:bodyPr>
          <a:lstStyle/>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a:endParaRPr>
          </a:p>
        </p:txBody>
      </p:sp>
      <p:grpSp>
        <p:nvGrpSpPr>
          <p:cNvPr id="52" name="Google Shape;159;p15"/>
          <p:cNvGrpSpPr/>
          <p:nvPr/>
        </p:nvGrpSpPr>
        <p:grpSpPr>
          <a:xfrm>
            <a:off x="-535320" y="-533520"/>
            <a:ext cx="10214640" cy="6210000"/>
            <a:chOff x="-535320" y="-533520"/>
            <a:chExt cx="10214640" cy="6210000"/>
          </a:xfrm>
        </p:grpSpPr>
        <p:sp>
          <p:nvSpPr>
            <p:cNvPr id="53" name="Google Shape;160;p15"/>
            <p:cNvSpPr/>
            <p:nvPr/>
          </p:nvSpPr>
          <p:spPr>
            <a:xfrm flipH="1">
              <a:off x="8608680" y="19303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4" name="Google Shape;161;p15"/>
            <p:cNvSpPr/>
            <p:nvPr/>
          </p:nvSpPr>
          <p:spPr>
            <a:xfrm flipH="1">
              <a:off x="-535320" y="193032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5" name="Google Shape;162;p15"/>
            <p:cNvSpPr/>
            <p:nvPr/>
          </p:nvSpPr>
          <p:spPr>
            <a:xfrm flipH="1">
              <a:off x="6340680" y="-533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6" name="Google Shape;163;p15"/>
            <p:cNvSpPr/>
            <p:nvPr/>
          </p:nvSpPr>
          <p:spPr>
            <a:xfrm flipH="1">
              <a:off x="1732320" y="460404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7" name="Google Shape;165;p16"/>
          <p:cNvPicPr/>
          <p:nvPr/>
        </p:nvPicPr>
        <p:blipFill>
          <a:blip r:embed="rId3">
            <a:alphaModFix amt="40000"/>
          </a:blip>
          <a:stretch/>
        </p:blipFill>
        <p:spPr>
          <a:xfrm rot="10800000" flipH="1">
            <a:off x="0" y="0"/>
            <a:ext cx="9143640" cy="5143320"/>
          </a:xfrm>
          <a:prstGeom prst="rect">
            <a:avLst/>
          </a:prstGeom>
          <a:ln w="0">
            <a:noFill/>
          </a:ln>
        </p:spPr>
      </p:pic>
      <p:sp>
        <p:nvSpPr>
          <p:cNvPr id="58" name="PlaceHolder 1"/>
          <p:cNvSpPr>
            <a:spLocks noGrp="1"/>
          </p:cNvSpPr>
          <p:nvPr>
            <p:ph type="title"/>
          </p:nvPr>
        </p:nvSpPr>
        <p:spPr>
          <a:xfrm>
            <a:off x="713160" y="3227760"/>
            <a:ext cx="7717320" cy="6613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59" name="Google Shape;168;p16"/>
          <p:cNvGrpSpPr/>
          <p:nvPr/>
        </p:nvGrpSpPr>
        <p:grpSpPr>
          <a:xfrm>
            <a:off x="883800" y="-533520"/>
            <a:ext cx="8795520" cy="3641400"/>
            <a:chOff x="883800" y="-533520"/>
            <a:chExt cx="8795520" cy="3641400"/>
          </a:xfrm>
        </p:grpSpPr>
        <p:sp>
          <p:nvSpPr>
            <p:cNvPr id="60" name="Google Shape;169;p16"/>
            <p:cNvSpPr/>
            <p:nvPr/>
          </p:nvSpPr>
          <p:spPr>
            <a:xfrm>
              <a:off x="8838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1" name="Google Shape;170;p16"/>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2" name="Google Shape;172;p17"/>
          <p:cNvPicPr/>
          <p:nvPr/>
        </p:nvPicPr>
        <p:blipFill>
          <a:blip r:embed="rId3">
            <a:alphaModFix amt="40000"/>
          </a:blip>
          <a:srcRect l="21987" t="21765" r="1198" b="1421"/>
          <a:stretch/>
        </p:blipFill>
        <p:spPr>
          <a:xfrm rot="10800000">
            <a:off x="360" y="0"/>
            <a:ext cx="9143640" cy="5143320"/>
          </a:xfrm>
          <a:prstGeom prst="rect">
            <a:avLst/>
          </a:prstGeom>
          <a:ln w="0">
            <a:noFill/>
          </a:ln>
        </p:spPr>
      </p:pic>
      <p:grpSp>
        <p:nvGrpSpPr>
          <p:cNvPr id="63" name="Google Shape;173;p17"/>
          <p:cNvGrpSpPr/>
          <p:nvPr/>
        </p:nvGrpSpPr>
        <p:grpSpPr>
          <a:xfrm>
            <a:off x="2029680" y="-2440440"/>
            <a:ext cx="9656640" cy="9160920"/>
            <a:chOff x="2029680" y="-2440440"/>
            <a:chExt cx="9656640" cy="9160920"/>
          </a:xfrm>
        </p:grpSpPr>
        <p:pic>
          <p:nvPicPr>
            <p:cNvPr id="64" name="Google Shape;174;p17"/>
            <p:cNvPicPr/>
            <p:nvPr/>
          </p:nvPicPr>
          <p:blipFill>
            <a:blip r:embed="rId4"/>
            <a:stretch/>
          </p:blipFill>
          <p:spPr>
            <a:xfrm>
              <a:off x="6601320" y="-2440440"/>
              <a:ext cx="5085000" cy="5143320"/>
            </a:xfrm>
            <a:prstGeom prst="rect">
              <a:avLst/>
            </a:prstGeom>
            <a:ln w="0">
              <a:noFill/>
            </a:ln>
          </p:spPr>
        </p:pic>
        <p:pic>
          <p:nvPicPr>
            <p:cNvPr id="65" name="Google Shape;175;p17"/>
            <p:cNvPicPr/>
            <p:nvPr/>
          </p:nvPicPr>
          <p:blipFill>
            <a:blip r:embed="rId5">
              <a:alphaModFix amt="79000"/>
            </a:blip>
            <a:stretch/>
          </p:blipFill>
          <p:spPr>
            <a:xfrm>
              <a:off x="2029680" y="3082320"/>
              <a:ext cx="3750840" cy="3638160"/>
            </a:xfrm>
            <a:prstGeom prst="rect">
              <a:avLst/>
            </a:prstGeom>
            <a:ln w="0">
              <a:noFill/>
            </a:ln>
          </p:spPr>
        </p:pic>
      </p:grpSp>
      <p:sp>
        <p:nvSpPr>
          <p:cNvPr id="66"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67" name="Google Shape;177;p17"/>
          <p:cNvGrpSpPr/>
          <p:nvPr/>
        </p:nvGrpSpPr>
        <p:grpSpPr>
          <a:xfrm>
            <a:off x="959040" y="971280"/>
            <a:ext cx="8720280" cy="4705200"/>
            <a:chOff x="959040" y="971280"/>
            <a:chExt cx="8720280" cy="4705200"/>
          </a:xfrm>
        </p:grpSpPr>
        <p:sp>
          <p:nvSpPr>
            <p:cNvPr id="68" name="Google Shape;178;p17"/>
            <p:cNvSpPr/>
            <p:nvPr/>
          </p:nvSpPr>
          <p:spPr>
            <a:xfrm>
              <a:off x="9590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69" name="Google Shape;179;p17"/>
            <p:cNvSpPr/>
            <p:nvPr/>
          </p:nvSpPr>
          <p:spPr>
            <a:xfrm>
              <a:off x="8608680" y="9712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70" name="Google Shape;180;p17"/>
          <p:cNvGrpSpPr/>
          <p:nvPr/>
        </p:nvGrpSpPr>
        <p:grpSpPr>
          <a:xfrm>
            <a:off x="351000" y="539640"/>
            <a:ext cx="8432280" cy="4470480"/>
            <a:chOff x="351000" y="539640"/>
            <a:chExt cx="8432280" cy="4470480"/>
          </a:xfrm>
        </p:grpSpPr>
        <p:sp>
          <p:nvSpPr>
            <p:cNvPr id="71" name="Google Shape;181;p17"/>
            <p:cNvSpPr/>
            <p:nvPr/>
          </p:nvSpPr>
          <p:spPr>
            <a:xfrm>
              <a:off x="351000" y="428076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2" name="Google Shape;182;p17"/>
            <p:cNvSpPr/>
            <p:nvPr/>
          </p:nvSpPr>
          <p:spPr>
            <a:xfrm>
              <a:off x="2622600" y="47926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3" name="Google Shape;183;p17"/>
            <p:cNvSpPr/>
            <p:nvPr/>
          </p:nvSpPr>
          <p:spPr>
            <a:xfrm>
              <a:off x="8566200" y="539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4" name="Google Shape;185;p18"/>
          <p:cNvPicPr/>
          <p:nvPr/>
        </p:nvPicPr>
        <p:blipFill>
          <a:blip r:embed="rId3">
            <a:alphaModFix amt="40000"/>
          </a:blip>
          <a:srcRect l="22129" t="17192" r="618" b="1358"/>
          <a:stretch/>
        </p:blipFill>
        <p:spPr>
          <a:xfrm>
            <a:off x="0" y="0"/>
            <a:ext cx="9143640" cy="5143320"/>
          </a:xfrm>
          <a:prstGeom prst="rect">
            <a:avLst/>
          </a:prstGeom>
          <a:ln w="0">
            <a:noFill/>
          </a:ln>
        </p:spPr>
      </p:pic>
      <p:sp>
        <p:nvSpPr>
          <p:cNvPr id="75"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grpSp>
        <p:nvGrpSpPr>
          <p:cNvPr id="76" name="Google Shape;187;p18"/>
          <p:cNvGrpSpPr/>
          <p:nvPr/>
        </p:nvGrpSpPr>
        <p:grpSpPr>
          <a:xfrm>
            <a:off x="-535320" y="-533520"/>
            <a:ext cx="10214640" cy="6210000"/>
            <a:chOff x="-535320" y="-533520"/>
            <a:chExt cx="10214640" cy="6210000"/>
          </a:xfrm>
        </p:grpSpPr>
        <p:sp>
          <p:nvSpPr>
            <p:cNvPr id="77" name="Google Shape;188;p18"/>
            <p:cNvSpPr/>
            <p:nvPr/>
          </p:nvSpPr>
          <p:spPr>
            <a:xfrm>
              <a:off x="-535320" y="539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8" name="Google Shape;189;p18"/>
            <p:cNvSpPr/>
            <p:nvPr/>
          </p:nvSpPr>
          <p:spPr>
            <a:xfrm>
              <a:off x="8608680" y="3531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9" name="Google Shape;190;p18"/>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0" name="Google Shape;191;p18"/>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81" name="Google Shape;192;p18"/>
          <p:cNvGrpSpPr/>
          <p:nvPr/>
        </p:nvGrpSpPr>
        <p:grpSpPr>
          <a:xfrm>
            <a:off x="317880" y="1684080"/>
            <a:ext cx="8751600" cy="3236760"/>
            <a:chOff x="317880" y="1684080"/>
            <a:chExt cx="8751600" cy="3236760"/>
          </a:xfrm>
        </p:grpSpPr>
        <p:sp>
          <p:nvSpPr>
            <p:cNvPr id="82" name="Google Shape;193;p18"/>
            <p:cNvSpPr/>
            <p:nvPr/>
          </p:nvSpPr>
          <p:spPr>
            <a:xfrm>
              <a:off x="8475120" y="31680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3" name="Google Shape;194;p18"/>
            <p:cNvSpPr/>
            <p:nvPr/>
          </p:nvSpPr>
          <p:spPr>
            <a:xfrm>
              <a:off x="317880" y="1684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84" name="Google Shape;195;p18"/>
            <p:cNvSpPr/>
            <p:nvPr/>
          </p:nvSpPr>
          <p:spPr>
            <a:xfrm>
              <a:off x="8852400" y="47034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5" name="Google Shape;197;p19"/>
          <p:cNvPicPr/>
          <p:nvPr/>
        </p:nvPicPr>
        <p:blipFill>
          <a:blip r:embed="rId3">
            <a:alphaModFix amt="40000"/>
          </a:blip>
          <a:stretch/>
        </p:blipFill>
        <p:spPr>
          <a:xfrm>
            <a:off x="0" y="0"/>
            <a:ext cx="9143640" cy="5143320"/>
          </a:xfrm>
          <a:prstGeom prst="rect">
            <a:avLst/>
          </a:prstGeom>
          <a:ln w="0">
            <a:noFill/>
          </a:ln>
        </p:spPr>
      </p:pic>
      <p:sp>
        <p:nvSpPr>
          <p:cNvPr id="86" name="PlaceHolder 1"/>
          <p:cNvSpPr>
            <a:spLocks noGrp="1"/>
          </p:cNvSpPr>
          <p:nvPr>
            <p:ph type="title"/>
          </p:nvPr>
        </p:nvSpPr>
        <p:spPr>
          <a:xfrm>
            <a:off x="713160" y="1542960"/>
            <a:ext cx="4823280" cy="1160280"/>
          </a:xfrm>
          <a:prstGeom prst="rect">
            <a:avLst/>
          </a:prstGeom>
          <a:noFill/>
          <a:ln w="0">
            <a:noFill/>
          </a:ln>
        </p:spPr>
        <p:txBody>
          <a:bodyPr lIns="91440" tIns="91440" rIns="91440" bIns="91440" anchor="b">
            <a:noAutofit/>
          </a:bodyPr>
          <a:lstStyle/>
          <a:p>
            <a:pPr indent="0">
              <a:buNone/>
            </a:pPr>
            <a:r>
              <a:rPr lang="fr-FR" sz="3000" b="0" strike="noStrike" spc="-1">
                <a:solidFill>
                  <a:schemeClr val="dk1"/>
                </a:solidFill>
                <a:latin typeface="Arial"/>
              </a:rPr>
              <a:t>Click to edit the title text format</a:t>
            </a:r>
          </a:p>
        </p:txBody>
      </p:sp>
      <p:sp>
        <p:nvSpPr>
          <p:cNvPr id="87" name="PlaceHolder 2"/>
          <p:cNvSpPr>
            <a:spLocks noGrp="1"/>
          </p:cNvSpPr>
          <p:nvPr>
            <p:ph type="body"/>
          </p:nvPr>
        </p:nvSpPr>
        <p:spPr>
          <a:xfrm>
            <a:off x="5670000" y="1192320"/>
            <a:ext cx="2760120" cy="2758320"/>
          </a:xfrm>
          <a:prstGeom prst="rect">
            <a:avLst/>
          </a:prstGeom>
          <a:noFill/>
          <a:ln w="0">
            <a:noFill/>
          </a:ln>
          <a:effectLst>
            <a:outerShdw blurRad="214200" dist="152065" dir="2579124" rotWithShape="0">
              <a:srgbClr val="F3FF36">
                <a:alpha val="79000"/>
              </a:srgbClr>
            </a:outerShdw>
          </a:effectLst>
        </p:spPr>
        <p:txBody>
          <a:bodyPr lIns="90000" tIns="45000" rIns="90000" bIns="45000" anchor="t">
            <a:normAutofit fontScale="21111"/>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pic>
        <p:nvPicPr>
          <p:cNvPr id="88" name="Google Shape;201;p19"/>
          <p:cNvPicPr/>
          <p:nvPr/>
        </p:nvPicPr>
        <p:blipFill>
          <a:blip r:embed="rId4">
            <a:alphaModFix amt="79000"/>
          </a:blip>
          <a:stretch/>
        </p:blipFill>
        <p:spPr>
          <a:xfrm>
            <a:off x="0" y="-1922040"/>
            <a:ext cx="3750840" cy="3638160"/>
          </a:xfrm>
          <a:prstGeom prst="rect">
            <a:avLst/>
          </a:prstGeom>
          <a:ln w="0">
            <a:noFill/>
          </a:ln>
        </p:spPr>
      </p:pic>
      <p:grpSp>
        <p:nvGrpSpPr>
          <p:cNvPr id="89" name="Google Shape;202;p19"/>
          <p:cNvGrpSpPr/>
          <p:nvPr/>
        </p:nvGrpSpPr>
        <p:grpSpPr>
          <a:xfrm>
            <a:off x="177840" y="4604040"/>
            <a:ext cx="8788320" cy="1072440"/>
            <a:chOff x="177840" y="4604040"/>
            <a:chExt cx="8788320" cy="1072440"/>
          </a:xfrm>
        </p:grpSpPr>
        <p:sp>
          <p:nvSpPr>
            <p:cNvPr id="90" name="Google Shape;203;p19"/>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1" name="Google Shape;204;p19"/>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92" name="Google Shape;205;p19"/>
          <p:cNvGrpSpPr/>
          <p:nvPr/>
        </p:nvGrpSpPr>
        <p:grpSpPr>
          <a:xfrm>
            <a:off x="314640" y="3892320"/>
            <a:ext cx="7252560" cy="1150920"/>
            <a:chOff x="314640" y="3892320"/>
            <a:chExt cx="7252560" cy="1150920"/>
          </a:xfrm>
        </p:grpSpPr>
        <p:sp>
          <p:nvSpPr>
            <p:cNvPr id="93" name="Google Shape;206;p19"/>
            <p:cNvSpPr/>
            <p:nvPr/>
          </p:nvSpPr>
          <p:spPr>
            <a:xfrm>
              <a:off x="1714320" y="45878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4" name="Google Shape;207;p19"/>
            <p:cNvSpPr/>
            <p:nvPr/>
          </p:nvSpPr>
          <p:spPr>
            <a:xfrm>
              <a:off x="7350120" y="48258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95" name="Google Shape;208;p19"/>
            <p:cNvSpPr/>
            <p:nvPr/>
          </p:nvSpPr>
          <p:spPr>
            <a:xfrm>
              <a:off x="314640" y="3892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PlaceHolder 1"/>
          <p:cNvSpPr>
            <a:spLocks noGrp="1"/>
          </p:cNvSpPr>
          <p:nvPr>
            <p:ph type="title"/>
          </p:nvPr>
        </p:nvSpPr>
        <p:spPr>
          <a:xfrm>
            <a:off x="1181160" y="1467000"/>
            <a:ext cx="6781320" cy="1647360"/>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 sz="4600" b="0" strike="noStrike" spc="-1">
                <a:solidFill>
                  <a:schemeClr val="dk1"/>
                </a:solidFill>
                <a:latin typeface="Dela Gothic One"/>
                <a:ea typeface="Dela Gothic One"/>
              </a:rPr>
              <a:t>Online Action Platform</a:t>
            </a:r>
            <a:endParaRPr lang="fr-FR" sz="4600" b="0" strike="noStrike" spc="-1">
              <a:solidFill>
                <a:schemeClr val="dk1"/>
              </a:solidFill>
              <a:latin typeface="Arial"/>
            </a:endParaRPr>
          </a:p>
        </p:txBody>
      </p:sp>
      <p:sp>
        <p:nvSpPr>
          <p:cNvPr id="324" name="PlaceHolder 2"/>
          <p:cNvSpPr>
            <a:spLocks noGrp="1"/>
          </p:cNvSpPr>
          <p:nvPr>
            <p:ph type="subTitle"/>
          </p:nvPr>
        </p:nvSpPr>
        <p:spPr>
          <a:xfrm>
            <a:off x="2305080" y="3200400"/>
            <a:ext cx="4524120" cy="475920"/>
          </a:xfrm>
          <a:prstGeom prst="rect">
            <a:avLst/>
          </a:prstGeom>
          <a:noFill/>
          <a:ln w="0">
            <a:noFill/>
          </a:ln>
        </p:spPr>
        <p:txBody>
          <a:bodyPr lIns="91440" tIns="91440" rIns="91440" bIns="91440" anchor="t">
            <a:normAutofit fontScale="68178" lnSpcReduction="10000"/>
          </a:bodyPr>
          <a:lstStyle/>
          <a:p>
            <a:pPr indent="0" algn="ctr">
              <a:lnSpc>
                <a:spcPct val="100000"/>
              </a:lnSpc>
              <a:buNone/>
              <a:tabLst>
                <a:tab pos="0" algn="l"/>
              </a:tabLst>
            </a:pPr>
            <a:r>
              <a:rPr lang="en" sz="1600" b="0" strike="noStrike" spc="-1">
                <a:solidFill>
                  <a:schemeClr val="accent2"/>
                </a:solidFill>
                <a:latin typeface="Montserrat Medium"/>
                <a:ea typeface="Montserrat Medium"/>
              </a:rPr>
              <a:t>A comprehensive approach to building interactive solutions with React and Express.</a:t>
            </a:r>
            <a:endParaRPr lang="en-US" sz="1600" b="0" strike="noStrike" spc="-1">
              <a:solidFill>
                <a:srgbClr val="FFFFFF"/>
              </a:solidFill>
              <a:latin typeface="OpenSymbol"/>
            </a:endParaRPr>
          </a:p>
        </p:txBody>
      </p:sp>
      <p:sp>
        <p:nvSpPr>
          <p:cNvPr id="325" name="Google Shape;431;p37"/>
          <p:cNvSpPr/>
          <p:nvPr/>
        </p:nvSpPr>
        <p:spPr>
          <a:xfrm>
            <a:off x="7554600" y="1663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6" name="Google Shape;432;p37"/>
          <p:cNvSpPr/>
          <p:nvPr/>
        </p:nvSpPr>
        <p:spPr>
          <a:xfrm>
            <a:off x="6836400" y="3197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7" name="Google Shape;433;p37"/>
          <p:cNvSpPr/>
          <p:nvPr/>
        </p:nvSpPr>
        <p:spPr>
          <a:xfrm>
            <a:off x="1468440" y="15120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PlaceHolder 1"/>
          <p:cNvSpPr>
            <a:spLocks noGrp="1"/>
          </p:cNvSpPr>
          <p:nvPr>
            <p:ph type="title"/>
          </p:nvPr>
        </p:nvSpPr>
        <p:spPr>
          <a:xfrm>
            <a:off x="714240" y="790560"/>
            <a:ext cx="5362200" cy="16189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000" b="0" strike="noStrike" spc="-1">
                <a:solidFill>
                  <a:schemeClr val="dk1"/>
                </a:solidFill>
                <a:latin typeface="Dela Gothic One"/>
                <a:ea typeface="Dela Gothic One"/>
              </a:rPr>
              <a:t>Definition and Purpose</a:t>
            </a:r>
            <a:endParaRPr lang="fr-FR" sz="4000" b="0" strike="noStrike" spc="-1">
              <a:solidFill>
                <a:schemeClr val="dk1"/>
              </a:solidFill>
              <a:latin typeface="Arial"/>
            </a:endParaRPr>
          </a:p>
        </p:txBody>
      </p:sp>
      <p:sp>
        <p:nvSpPr>
          <p:cNvPr id="340" name="PlaceHolder 2"/>
          <p:cNvSpPr>
            <a:spLocks noGrp="1"/>
          </p:cNvSpPr>
          <p:nvPr>
            <p:ph type="subTitle"/>
          </p:nvPr>
        </p:nvSpPr>
        <p:spPr>
          <a:xfrm>
            <a:off x="714240" y="2409840"/>
            <a:ext cx="5362200" cy="2028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600" b="0" strike="noStrike" spc="-1">
                <a:solidFill>
                  <a:schemeClr val="accent2"/>
                </a:solidFill>
                <a:latin typeface="Montserrat Medium"/>
                <a:ea typeface="Montserrat Medium"/>
              </a:rPr>
              <a:t>An online action platform is a web-based application that facilitates user interactions and actions in real-time. It serves various purposes such as project management, social interactions, or collaborative workspaces, enabling users to engage with tools and services efficiently.</a:t>
            </a:r>
            <a:endParaRPr lang="en-US" sz="1600" b="0" strike="noStrike" spc="-1">
              <a:solidFill>
                <a:srgbClr val="FFFFFF"/>
              </a:solidFill>
              <a:latin typeface="OpenSymbol"/>
            </a:endParaRPr>
          </a:p>
        </p:txBody>
      </p:sp>
      <p:grpSp>
        <p:nvGrpSpPr>
          <p:cNvPr id="341" name="Google Shape;486;p42"/>
          <p:cNvGrpSpPr/>
          <p:nvPr/>
        </p:nvGrpSpPr>
        <p:grpSpPr>
          <a:xfrm>
            <a:off x="5963040" y="1715040"/>
            <a:ext cx="788760" cy="802440"/>
            <a:chOff x="5963040" y="1715040"/>
            <a:chExt cx="788760" cy="802440"/>
          </a:xfrm>
        </p:grpSpPr>
        <p:sp>
          <p:nvSpPr>
            <p:cNvPr id="342" name="Google Shape;487;p42"/>
            <p:cNvSpPr/>
            <p:nvPr/>
          </p:nvSpPr>
          <p:spPr>
            <a:xfrm>
              <a:off x="6429600" y="219456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3" name="Google Shape;488;p42"/>
            <p:cNvSpPr/>
            <p:nvPr/>
          </p:nvSpPr>
          <p:spPr>
            <a:xfrm>
              <a:off x="5963040" y="17150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PlaceHolder 1"/>
          <p:cNvSpPr>
            <a:spLocks noGrp="1"/>
          </p:cNvSpPr>
          <p:nvPr>
            <p:ph type="title"/>
          </p:nvPr>
        </p:nvSpPr>
        <p:spPr>
          <a:xfrm>
            <a:off x="1438200" y="1085760"/>
            <a:ext cx="6257520" cy="1733040"/>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 sz="4000" b="0" strike="noStrike" spc="-1">
                <a:solidFill>
                  <a:schemeClr val="dk1"/>
                </a:solidFill>
                <a:latin typeface="Dela Gothic One"/>
                <a:ea typeface="Dela Gothic One"/>
              </a:rPr>
              <a:t>Key Features</a:t>
            </a:r>
            <a:endParaRPr lang="fr-FR" sz="4000" b="0" strike="noStrike" spc="-1">
              <a:solidFill>
                <a:schemeClr val="dk1"/>
              </a:solidFill>
              <a:latin typeface="Arial"/>
            </a:endParaRPr>
          </a:p>
        </p:txBody>
      </p:sp>
      <p:sp>
        <p:nvSpPr>
          <p:cNvPr id="345" name="PlaceHolder 2"/>
          <p:cNvSpPr>
            <a:spLocks noGrp="1"/>
          </p:cNvSpPr>
          <p:nvPr>
            <p:ph type="subTitle"/>
          </p:nvPr>
        </p:nvSpPr>
        <p:spPr>
          <a:xfrm>
            <a:off x="1438200" y="2819520"/>
            <a:ext cx="6257520" cy="942480"/>
          </a:xfrm>
          <a:prstGeom prst="rect">
            <a:avLst/>
          </a:prstGeom>
          <a:noFill/>
          <a:ln w="0">
            <a:noFill/>
          </a:ln>
        </p:spPr>
        <p:txBody>
          <a:bodyPr lIns="91440" tIns="91440" rIns="91440" bIns="91440" anchor="t">
            <a:normAutofit fontScale="97835" lnSpcReduction="10000"/>
          </a:bodyPr>
          <a:lstStyle/>
          <a:p>
            <a:pPr indent="0" algn="ctr">
              <a:lnSpc>
                <a:spcPct val="100000"/>
              </a:lnSpc>
              <a:buNone/>
              <a:tabLst>
                <a:tab pos="0" algn="l"/>
              </a:tabLst>
            </a:pPr>
            <a:r>
              <a:rPr lang="en" sz="1400" b="0" strike="noStrike" spc="-1">
                <a:solidFill>
                  <a:schemeClr val="accent2"/>
                </a:solidFill>
                <a:latin typeface="Montserrat Medium"/>
                <a:ea typeface="Montserrat Medium"/>
              </a:rPr>
              <a:t>Key features of an online action platform include user authentication, real-time updates, an intuitive user interface, and scalable architecture. These elements contribute to a seamless user experience, allowing users to perform actions, manage tasks, and collaborate effectively.</a:t>
            </a:r>
            <a:endParaRPr lang="en-US" sz="1400" b="0" strike="noStrike" spc="-1">
              <a:solidFill>
                <a:srgbClr val="FFFFFF"/>
              </a:solidFill>
              <a:latin typeface="OpenSymbol"/>
            </a:endParaRPr>
          </a:p>
        </p:txBody>
      </p:sp>
      <p:sp>
        <p:nvSpPr>
          <p:cNvPr id="346"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7"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48"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Google Shape;656;p54"/>
          <p:cNvSpPr/>
          <p:nvPr/>
        </p:nvSpPr>
        <p:spPr>
          <a:xfrm>
            <a:off x="5670000" y="1192320"/>
            <a:ext cx="2760120" cy="2758320"/>
          </a:xfrm>
          <a:prstGeom prst="ellipse">
            <a:avLst/>
          </a:prstGeom>
          <a:blipFill rotWithShape="0">
            <a:blip r:embed="rId2"/>
            <a:srcRect/>
            <a:stretch/>
          </a:blipFill>
          <a:ln w="19050">
            <a:solidFill>
              <a:srgbClr val="F3FF36"/>
            </a:solidFill>
            <a:round/>
          </a:ln>
          <a:effectLst>
            <a:outerShdw blurRad="214200" dist="152065" dir="2579124" algn="bl" rotWithShape="0">
              <a:schemeClr val="dk1">
                <a:alpha val="79000"/>
              </a:schemeClr>
            </a:outerShdw>
          </a:effectLst>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350"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000" b="0" strike="noStrike" spc="-1">
                <a:solidFill>
                  <a:schemeClr val="dk1"/>
                </a:solidFill>
                <a:latin typeface="Dela Gothic One"/>
                <a:ea typeface="Dela Gothic One"/>
              </a:rPr>
              <a:t>Target Audience</a:t>
            </a:r>
            <a:endParaRPr lang="fr-FR" sz="3000" b="0" strike="noStrike" spc="-1">
              <a:solidFill>
                <a:schemeClr val="dk1"/>
              </a:solidFill>
              <a:latin typeface="Arial"/>
            </a:endParaRPr>
          </a:p>
        </p:txBody>
      </p:sp>
      <p:sp>
        <p:nvSpPr>
          <p:cNvPr id="351"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0696" lnSpcReduction="20000"/>
          </a:bodyPr>
          <a:lstStyle/>
          <a:p>
            <a:pPr indent="0">
              <a:lnSpc>
                <a:spcPct val="100000"/>
              </a:lnSpc>
              <a:buNone/>
              <a:tabLst>
                <a:tab pos="0" algn="l"/>
              </a:tabLst>
            </a:pPr>
            <a:r>
              <a:rPr lang="en" sz="1400" b="0" strike="noStrike" spc="-1">
                <a:solidFill>
                  <a:schemeClr val="accent2"/>
                </a:solidFill>
                <a:latin typeface="Montserrat Medium"/>
                <a:ea typeface="Montserrat Medium"/>
              </a:rPr>
              <a:t>The target audience for an online action platform includes developers looking for efficient tools to build applications, businesses aiming to streamline processes and improve collaboration, and end-users who desire a user-friendly interface to manage their projects or interactions. This diverse audience necessitates a flexible platform that caters to varying needs.</a:t>
            </a:r>
            <a:endParaRPr lang="en-US" sz="1400" b="0" strike="noStrike" spc="-1">
              <a:solidFill>
                <a:srgbClr val="FFFFFF"/>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 name="PlaceHolder 1"/>
          <p:cNvSpPr>
            <a:spLocks noGrp="1"/>
          </p:cNvSpPr>
          <p:nvPr>
            <p:ph type="title"/>
          </p:nvPr>
        </p:nvSpPr>
        <p:spPr>
          <a:xfrm>
            <a:off x="714240" y="790560"/>
            <a:ext cx="5362200" cy="16189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4000" b="0" strike="noStrike" spc="-1">
                <a:solidFill>
                  <a:schemeClr val="dk1"/>
                </a:solidFill>
                <a:latin typeface="Dela Gothic One"/>
                <a:ea typeface="Dela Gothic One"/>
              </a:rPr>
              <a:t>React JS Components</a:t>
            </a:r>
            <a:endParaRPr lang="fr-FR" sz="4000" b="0" strike="noStrike" spc="-1">
              <a:solidFill>
                <a:schemeClr val="dk1"/>
              </a:solidFill>
              <a:latin typeface="Arial"/>
            </a:endParaRPr>
          </a:p>
        </p:txBody>
      </p:sp>
      <p:sp>
        <p:nvSpPr>
          <p:cNvPr id="359" name="PlaceHolder 2"/>
          <p:cNvSpPr>
            <a:spLocks noGrp="1"/>
          </p:cNvSpPr>
          <p:nvPr>
            <p:ph type="subTitle"/>
          </p:nvPr>
        </p:nvSpPr>
        <p:spPr>
          <a:xfrm>
            <a:off x="714240" y="2409840"/>
            <a:ext cx="5362200" cy="20286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600" b="0" strike="noStrike" spc="-1">
                <a:solidFill>
                  <a:schemeClr val="accent2"/>
                </a:solidFill>
                <a:latin typeface="Montserrat Medium"/>
                <a:ea typeface="Montserrat Medium"/>
              </a:rPr>
              <a:t>React JS is a powerful JavaScript library for building user interfaces. It utilizes a component-based architecture, allowing developers to create reusable UI components. This modularity enhances maintainability and scalability, making it ideal for complex applications. Components can manage their own state, leading to efficient UI updates and a responsive user experience.</a:t>
            </a:r>
            <a:endParaRPr lang="en-US" sz="1600" b="0" strike="noStrike" spc="-1">
              <a:solidFill>
                <a:srgbClr val="FFFFFF"/>
              </a:solidFill>
              <a:latin typeface="OpenSymbol"/>
            </a:endParaRPr>
          </a:p>
        </p:txBody>
      </p:sp>
      <p:grpSp>
        <p:nvGrpSpPr>
          <p:cNvPr id="360" name="Google Shape;486;p42"/>
          <p:cNvGrpSpPr/>
          <p:nvPr/>
        </p:nvGrpSpPr>
        <p:grpSpPr>
          <a:xfrm>
            <a:off x="5963040" y="1715040"/>
            <a:ext cx="788760" cy="802440"/>
            <a:chOff x="5963040" y="1715040"/>
            <a:chExt cx="788760" cy="802440"/>
          </a:xfrm>
        </p:grpSpPr>
        <p:sp>
          <p:nvSpPr>
            <p:cNvPr id="361" name="Google Shape;487;p42"/>
            <p:cNvSpPr/>
            <p:nvPr/>
          </p:nvSpPr>
          <p:spPr>
            <a:xfrm>
              <a:off x="6429600" y="219456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2" name="Google Shape;488;p42"/>
            <p:cNvSpPr/>
            <p:nvPr/>
          </p:nvSpPr>
          <p:spPr>
            <a:xfrm>
              <a:off x="5963040" y="17150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Google Shape;656;p54"/>
          <p:cNvSpPr/>
          <p:nvPr/>
        </p:nvSpPr>
        <p:spPr>
          <a:xfrm>
            <a:off x="5670000" y="1192320"/>
            <a:ext cx="2760120" cy="2758320"/>
          </a:xfrm>
          <a:prstGeom prst="ellipse">
            <a:avLst/>
          </a:prstGeom>
          <a:blipFill rotWithShape="0">
            <a:blip r:embed="rId2"/>
            <a:srcRect/>
            <a:stretch/>
          </a:blipFill>
          <a:ln w="19050">
            <a:solidFill>
              <a:srgbClr val="F3FF36"/>
            </a:solidFill>
            <a:round/>
          </a:ln>
          <a:effectLst>
            <a:outerShdw blurRad="214200" dist="152065" dir="2579124" algn="bl" rotWithShape="0">
              <a:schemeClr val="dk1">
                <a:alpha val="79000"/>
              </a:schemeClr>
            </a:outerShdw>
          </a:effectLst>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364"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000" b="0" strike="noStrike" spc="-1">
                <a:solidFill>
                  <a:schemeClr val="dk1"/>
                </a:solidFill>
                <a:latin typeface="Dela Gothic One"/>
                <a:ea typeface="Dela Gothic One"/>
              </a:rPr>
              <a:t>Express JS Middleware</a:t>
            </a:r>
            <a:endParaRPr lang="fr-FR" sz="3000" b="0" strike="noStrike" spc="-1">
              <a:solidFill>
                <a:schemeClr val="dk1"/>
              </a:solidFill>
              <a:latin typeface="Arial"/>
            </a:endParaRPr>
          </a:p>
        </p:txBody>
      </p:sp>
      <p:sp>
        <p:nvSpPr>
          <p:cNvPr id="365"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74983" lnSpcReduction="10000"/>
          </a:bodyPr>
          <a:lstStyle/>
          <a:p>
            <a:pPr indent="0">
              <a:lnSpc>
                <a:spcPct val="100000"/>
              </a:lnSpc>
              <a:buNone/>
              <a:tabLst>
                <a:tab pos="0" algn="l"/>
              </a:tabLst>
            </a:pPr>
            <a:r>
              <a:rPr lang="en" sz="1400" b="0" strike="noStrike" spc="-1">
                <a:solidFill>
                  <a:schemeClr val="accent2"/>
                </a:solidFill>
                <a:latin typeface="Montserrat Medium"/>
                <a:ea typeface="Montserrat Medium"/>
              </a:rPr>
              <a:t>Express JS is a minimal and flexible Node.js web application framework that provides a robust set of features for web and mobile applications. Middleware in Express serves as a bridge between the request and response cycle, allowing developers to execute code, modify request and response objects, and end requests. This functionality is crucial for applications that require routing, error handling, and request logging.</a:t>
            </a:r>
            <a:endParaRPr lang="en-US" sz="1400" b="0" strike="noStrike" spc="-1">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PlaceHolder 1"/>
          <p:cNvSpPr>
            <a:spLocks noGrp="1"/>
          </p:cNvSpPr>
          <p:nvPr>
            <p:ph type="title"/>
          </p:nvPr>
        </p:nvSpPr>
        <p:spPr>
          <a:xfrm>
            <a:off x="1438200" y="1085760"/>
            <a:ext cx="6257520" cy="1733040"/>
          </a:xfrm>
          <a:prstGeom prst="rect">
            <a:avLst/>
          </a:prstGeom>
          <a:noFill/>
          <a:ln w="0">
            <a:noFill/>
          </a:ln>
        </p:spPr>
        <p:txBody>
          <a:bodyPr lIns="91440" tIns="91440" rIns="91440" bIns="91440" anchor="b">
            <a:normAutofit/>
          </a:bodyPr>
          <a:lstStyle/>
          <a:p>
            <a:pPr indent="0" algn="ctr">
              <a:lnSpc>
                <a:spcPct val="100000"/>
              </a:lnSpc>
              <a:buNone/>
              <a:tabLst>
                <a:tab pos="0" algn="l"/>
              </a:tabLst>
            </a:pPr>
            <a:r>
              <a:rPr lang="en" sz="4000" b="0" strike="noStrike" spc="-1">
                <a:solidFill>
                  <a:schemeClr val="dk1"/>
                </a:solidFill>
                <a:latin typeface="Dela Gothic One"/>
                <a:ea typeface="Dela Gothic One"/>
              </a:rPr>
              <a:t>Database Integration</a:t>
            </a:r>
            <a:endParaRPr lang="fr-FR" sz="4000" b="0" strike="noStrike" spc="-1">
              <a:solidFill>
                <a:schemeClr val="dk1"/>
              </a:solidFill>
              <a:latin typeface="Arial"/>
            </a:endParaRPr>
          </a:p>
        </p:txBody>
      </p:sp>
      <p:sp>
        <p:nvSpPr>
          <p:cNvPr id="367" name="PlaceHolder 2"/>
          <p:cNvSpPr>
            <a:spLocks noGrp="1"/>
          </p:cNvSpPr>
          <p:nvPr>
            <p:ph type="subTitle"/>
          </p:nvPr>
        </p:nvSpPr>
        <p:spPr>
          <a:xfrm>
            <a:off x="1438200" y="2819520"/>
            <a:ext cx="6257520" cy="942480"/>
          </a:xfrm>
          <a:prstGeom prst="rect">
            <a:avLst/>
          </a:prstGeom>
          <a:noFill/>
          <a:ln w="0">
            <a:noFill/>
          </a:ln>
        </p:spPr>
        <p:txBody>
          <a:bodyPr lIns="91440" tIns="91440" rIns="91440" bIns="91440" anchor="t">
            <a:normAutofit fontScale="87123"/>
          </a:bodyPr>
          <a:lstStyle/>
          <a:p>
            <a:pPr indent="0" algn="ctr">
              <a:lnSpc>
                <a:spcPct val="100000"/>
              </a:lnSpc>
              <a:buNone/>
              <a:tabLst>
                <a:tab pos="0" algn="l"/>
              </a:tabLst>
            </a:pPr>
            <a:r>
              <a:rPr lang="en" sz="1400" b="0" strike="noStrike" spc="-1">
                <a:solidFill>
                  <a:schemeClr val="accent2"/>
                </a:solidFill>
                <a:latin typeface="Montserrat Medium"/>
                <a:ea typeface="Montserrat Medium"/>
              </a:rPr>
              <a:t>Database integration is essential for storing and retrieving user data within an online action platform. Commonly used databases include SQL and NoSQL options, such as MySQL, PostgreSQL, MongoDB, and Firebase. The choice of database impacts the scalability and performance of the application. Effective data modeling and query optimization are fundamental for supporting a seamless user experience.</a:t>
            </a:r>
            <a:endParaRPr lang="en-US" sz="1400" b="0" strike="noStrike" spc="-1">
              <a:solidFill>
                <a:srgbClr val="FFFFFF"/>
              </a:solidFill>
              <a:latin typeface="OpenSymbol"/>
            </a:endParaRPr>
          </a:p>
        </p:txBody>
      </p:sp>
      <p:sp>
        <p:nvSpPr>
          <p:cNvPr id="368"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9"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0"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Google Shape;656;p54"/>
          <p:cNvSpPr/>
          <p:nvPr/>
        </p:nvSpPr>
        <p:spPr>
          <a:xfrm>
            <a:off x="5670000" y="1192320"/>
            <a:ext cx="2760120" cy="2758320"/>
          </a:xfrm>
          <a:prstGeom prst="ellipse">
            <a:avLst/>
          </a:prstGeom>
          <a:blipFill rotWithShape="0">
            <a:blip r:embed="rId2"/>
            <a:srcRect/>
            <a:stretch/>
          </a:blipFill>
          <a:ln w="19050">
            <a:solidFill>
              <a:srgbClr val="F3FF36"/>
            </a:solidFill>
            <a:round/>
          </a:ln>
          <a:effectLst>
            <a:outerShdw blurRad="214200" dist="152065" dir="2579124" algn="bl" rotWithShape="0">
              <a:schemeClr val="dk1">
                <a:alpha val="79000"/>
              </a:schemeClr>
            </a:outerShdw>
          </a:effectLst>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372"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000" b="0" strike="noStrike" spc="-1">
                <a:solidFill>
                  <a:schemeClr val="dk1"/>
                </a:solidFill>
                <a:latin typeface="Dela Gothic One"/>
                <a:ea typeface="Dela Gothic One"/>
              </a:rPr>
              <a:t>Conclusions</a:t>
            </a:r>
            <a:endParaRPr lang="fr-FR" sz="3000" b="0" strike="noStrike" spc="-1">
              <a:solidFill>
                <a:schemeClr val="dk1"/>
              </a:solidFill>
              <a:latin typeface="Arial"/>
            </a:endParaRPr>
          </a:p>
        </p:txBody>
      </p:sp>
      <p:sp>
        <p:nvSpPr>
          <p:cNvPr id="373"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74983" lnSpcReduction="10000"/>
          </a:bodyPr>
          <a:lstStyle/>
          <a:p>
            <a:pPr indent="0">
              <a:lnSpc>
                <a:spcPct val="100000"/>
              </a:lnSpc>
              <a:buNone/>
              <a:tabLst>
                <a:tab pos="0" algn="l"/>
              </a:tabLst>
            </a:pPr>
            <a:r>
              <a:rPr lang="en" sz="1400" b="0" strike="noStrike" spc="-1">
                <a:solidFill>
                  <a:schemeClr val="accent2"/>
                </a:solidFill>
                <a:latin typeface="Montserrat Medium"/>
                <a:ea typeface="Montserrat Medium"/>
              </a:rPr>
              <a:t>In summary, building an online action platform with React and Express involves a clear understanding of the concept, the intended audience, and the technical stack. React's component architecture combined with Express middleware facilitates the creation of dynamic and responsive applications. Moreover, effective database integration ensures data management is streamlined, enhancing overall platform functionality.</a:t>
            </a:r>
            <a:endParaRPr lang="en-US" sz="14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0.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1.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TotalTime>
  <Words>429</Words>
  <Application>Microsoft Office PowerPoint</Application>
  <PresentationFormat>On-screen Show (16:9)</PresentationFormat>
  <Paragraphs>16</Paragraphs>
  <Slides>8</Slides>
  <Notes>0</Notes>
  <HiddenSlides>0</HiddenSlides>
  <MMClips>0</MMClips>
  <ScaleCrop>false</ScaleCrop>
  <HeadingPairs>
    <vt:vector size="6" baseType="variant">
      <vt:variant>
        <vt:lpstr>Fonts Used</vt:lpstr>
      </vt:variant>
      <vt:variant>
        <vt:i4>6</vt:i4>
      </vt:variant>
      <vt:variant>
        <vt:lpstr>Theme</vt:lpstr>
      </vt:variant>
      <vt:variant>
        <vt:i4>31</vt:i4>
      </vt:variant>
      <vt:variant>
        <vt:lpstr>Slide Titles</vt:lpstr>
      </vt:variant>
      <vt:variant>
        <vt:i4>8</vt:i4>
      </vt:variant>
    </vt:vector>
  </HeadingPairs>
  <TitlesOfParts>
    <vt:vector size="45" baseType="lpstr">
      <vt:lpstr>Arial</vt:lpstr>
      <vt:lpstr>Dela Gothic One</vt:lpstr>
      <vt:lpstr>Montserrat Medium</vt:lpstr>
      <vt:lpstr>OpenSymbol</vt:lpstr>
      <vt:lpstr>Symbol</vt:lpstr>
      <vt:lpstr>Wingdings</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Slidesgo Final Pages</vt:lpstr>
      <vt:lpstr>Slidesgo Final Pages</vt:lpstr>
      <vt:lpstr>Online Action Platform</vt:lpstr>
      <vt:lpstr>Definition and Purpose</vt:lpstr>
      <vt:lpstr>Key Features</vt:lpstr>
      <vt:lpstr>Target Audience</vt:lpstr>
      <vt:lpstr>React JS Components</vt:lpstr>
      <vt:lpstr>Express JS Middleware</vt:lpstr>
      <vt:lpstr>Database Integration</vt:lpstr>
      <vt:lpstr>Conclusions</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srinivas m</cp:lastModifiedBy>
  <cp:revision>1</cp:revision>
  <dcterms:modified xsi:type="dcterms:W3CDTF">2025-04-07T13:40:42Z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2025-04-07T13:37:13Z</dcterms:created>
  <dc:creator>Unknown Creator</dc:creator>
  <dc:description/>
  <dc:language>en-US</dc:language>
  <cp:lastModifiedBy>Unknown Creator</cp:lastModifiedBy>
  <dcterms:modified xsi:type="dcterms:W3CDTF">2025-04-07T13:37:13Z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